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68" r:id="rId3"/>
    <p:sldId id="296" r:id="rId4"/>
    <p:sldId id="269" r:id="rId5"/>
    <p:sldId id="271" r:id="rId6"/>
    <p:sldId id="272" r:id="rId7"/>
    <p:sldId id="274" r:id="rId8"/>
    <p:sldId id="273" r:id="rId9"/>
    <p:sldId id="283" r:id="rId10"/>
    <p:sldId id="300" r:id="rId11"/>
    <p:sldId id="299" r:id="rId12"/>
    <p:sldId id="292" r:id="rId13"/>
    <p:sldId id="293" r:id="rId14"/>
    <p:sldId id="294" r:id="rId15"/>
    <p:sldId id="297" r:id="rId16"/>
    <p:sldId id="298" r:id="rId17"/>
    <p:sldId id="284" r:id="rId18"/>
    <p:sldId id="275" r:id="rId19"/>
    <p:sldId id="287" r:id="rId20"/>
    <p:sldId id="301" r:id="rId21"/>
    <p:sldId id="291" r:id="rId22"/>
    <p:sldId id="278" r:id="rId23"/>
    <p:sldId id="279" r:id="rId24"/>
    <p:sldId id="289" r:id="rId25"/>
  </p:sldIdLst>
  <p:sldSz cx="9144000" cy="6858000" type="screen4x3"/>
  <p:notesSz cx="9872663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näbel Peter" initials="K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9520" autoAdjust="0"/>
  </p:normalViewPr>
  <p:slideViewPr>
    <p:cSldViewPr>
      <p:cViewPr varScale="1">
        <p:scale>
          <a:sx n="107" d="100"/>
          <a:sy n="107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18" y="-108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EA282-3761-48FB-A073-99C769601052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CH"/>
        </a:p>
      </dgm:t>
    </dgm:pt>
    <dgm:pt modelId="{6BBD7EB8-38B5-43E1-9E37-F52159443FD8}">
      <dgm:prSet phldrT="[Text]"/>
      <dgm:spPr/>
      <dgm:t>
        <a:bodyPr/>
        <a:lstStyle/>
        <a:p>
          <a:r>
            <a:rPr lang="fr-CH" dirty="0" smtClean="0"/>
            <a:t>Entraîneur</a:t>
          </a:r>
          <a:endParaRPr lang="fr-CH" dirty="0"/>
        </a:p>
      </dgm:t>
    </dgm:pt>
    <dgm:pt modelId="{593770BB-ED64-4554-8ACB-76118164C181}" type="parTrans" cxnId="{CF5DAD0C-6A0F-4FDF-9EFE-B74A2189FF0F}">
      <dgm:prSet/>
      <dgm:spPr/>
      <dgm:t>
        <a:bodyPr/>
        <a:lstStyle/>
        <a:p>
          <a:endParaRPr lang="fr-CH"/>
        </a:p>
      </dgm:t>
    </dgm:pt>
    <dgm:pt modelId="{53B86417-72BF-4492-AADC-8F99C1434E56}" type="sibTrans" cxnId="{CF5DAD0C-6A0F-4FDF-9EFE-B74A2189FF0F}">
      <dgm:prSet/>
      <dgm:spPr/>
      <dgm:t>
        <a:bodyPr/>
        <a:lstStyle/>
        <a:p>
          <a:endParaRPr lang="fr-CH"/>
        </a:p>
      </dgm:t>
    </dgm:pt>
    <dgm:pt modelId="{5A8D9B66-0551-4D5F-AAD3-22D7C50D4931}">
      <dgm:prSet phldrT="[Text]"/>
      <dgm:spPr/>
      <dgm:t>
        <a:bodyPr/>
        <a:lstStyle/>
        <a:p>
          <a:r>
            <a:rPr lang="fr-CH" dirty="0" smtClean="0"/>
            <a:t>Animateur</a:t>
          </a:r>
          <a:endParaRPr lang="fr-CH" dirty="0"/>
        </a:p>
      </dgm:t>
    </dgm:pt>
    <dgm:pt modelId="{62E4A6B4-ACA3-4EB1-9769-7848E5E9D0C4}" type="parTrans" cxnId="{0A63DA10-DA66-42AA-AA1C-7AC71DF64E03}">
      <dgm:prSet/>
      <dgm:spPr/>
      <dgm:t>
        <a:bodyPr/>
        <a:lstStyle/>
        <a:p>
          <a:endParaRPr lang="fr-CH"/>
        </a:p>
      </dgm:t>
    </dgm:pt>
    <dgm:pt modelId="{6C6BE45C-1E60-41EE-A4BE-D2714C791958}" type="sibTrans" cxnId="{0A63DA10-DA66-42AA-AA1C-7AC71DF64E03}">
      <dgm:prSet/>
      <dgm:spPr/>
      <dgm:t>
        <a:bodyPr/>
        <a:lstStyle/>
        <a:p>
          <a:endParaRPr lang="fr-CH"/>
        </a:p>
      </dgm:t>
    </dgm:pt>
    <dgm:pt modelId="{1881B204-38E5-423A-A536-8AAD19923210}">
      <dgm:prSet phldrT="[Text]"/>
      <dgm:spPr/>
      <dgm:t>
        <a:bodyPr/>
        <a:lstStyle/>
        <a:p>
          <a:r>
            <a:rPr lang="fr-CH" dirty="0" smtClean="0"/>
            <a:t>Aide</a:t>
          </a:r>
          <a:endParaRPr lang="fr-CH" dirty="0"/>
        </a:p>
      </dgm:t>
    </dgm:pt>
    <dgm:pt modelId="{87AC28AD-839E-40C1-B696-F10F42496080}" type="parTrans" cxnId="{A6B1AADE-118B-43A9-B8F0-8506E3E0A71F}">
      <dgm:prSet/>
      <dgm:spPr/>
      <dgm:t>
        <a:bodyPr/>
        <a:lstStyle/>
        <a:p>
          <a:endParaRPr lang="fr-CH"/>
        </a:p>
      </dgm:t>
    </dgm:pt>
    <dgm:pt modelId="{2AECC109-C074-4BA2-94CB-10C95CC7D1BD}" type="sibTrans" cxnId="{A6B1AADE-118B-43A9-B8F0-8506E3E0A71F}">
      <dgm:prSet/>
      <dgm:spPr/>
      <dgm:t>
        <a:bodyPr/>
        <a:lstStyle/>
        <a:p>
          <a:endParaRPr lang="fr-CH"/>
        </a:p>
      </dgm:t>
    </dgm:pt>
    <dgm:pt modelId="{9AE7B84D-BB87-4BC6-887B-8AF7812F4CAB}">
      <dgm:prSet phldrT="[Text]"/>
      <dgm:spPr/>
      <dgm:t>
        <a:bodyPr/>
        <a:lstStyle/>
        <a:p>
          <a:r>
            <a:rPr lang="fr-CH" dirty="0" smtClean="0"/>
            <a:t>Membre du directoire</a:t>
          </a:r>
          <a:endParaRPr lang="fr-CH" dirty="0"/>
        </a:p>
      </dgm:t>
    </dgm:pt>
    <dgm:pt modelId="{3D76EE06-A54A-4D1B-A1B5-E45DBC0E5B1E}" type="parTrans" cxnId="{C7ED5284-EBE6-44A6-962E-462EBFEEE0B6}">
      <dgm:prSet/>
      <dgm:spPr/>
      <dgm:t>
        <a:bodyPr/>
        <a:lstStyle/>
        <a:p>
          <a:endParaRPr lang="fr-CH"/>
        </a:p>
      </dgm:t>
    </dgm:pt>
    <dgm:pt modelId="{08DEC570-103F-42C3-BD35-3F8F72596EB8}" type="sibTrans" cxnId="{C7ED5284-EBE6-44A6-962E-462EBFEEE0B6}">
      <dgm:prSet/>
      <dgm:spPr/>
      <dgm:t>
        <a:bodyPr/>
        <a:lstStyle/>
        <a:p>
          <a:endParaRPr lang="fr-CH"/>
        </a:p>
      </dgm:t>
    </dgm:pt>
    <dgm:pt modelId="{8B805C80-B5DB-402F-ABA2-83B64AB7B635}">
      <dgm:prSet phldrT="[Text]"/>
      <dgm:spPr/>
      <dgm:t>
        <a:bodyPr/>
        <a:lstStyle/>
        <a:p>
          <a:r>
            <a:rPr lang="fr-CH" dirty="0" smtClean="0"/>
            <a:t>Conseil des parents</a:t>
          </a:r>
          <a:endParaRPr lang="fr-CH" dirty="0"/>
        </a:p>
      </dgm:t>
    </dgm:pt>
    <dgm:pt modelId="{7762D657-F8CF-4622-B2C3-0021EBF5704D}" type="parTrans" cxnId="{8A9A2DEE-4B4D-47B9-8B3E-FCA124BC0602}">
      <dgm:prSet/>
      <dgm:spPr/>
      <dgm:t>
        <a:bodyPr/>
        <a:lstStyle/>
        <a:p>
          <a:endParaRPr lang="fr-CH"/>
        </a:p>
      </dgm:t>
    </dgm:pt>
    <dgm:pt modelId="{A2D10370-CD32-4258-8B32-849500130B54}" type="sibTrans" cxnId="{8A9A2DEE-4B4D-47B9-8B3E-FCA124BC0602}">
      <dgm:prSet/>
      <dgm:spPr/>
      <dgm:t>
        <a:bodyPr/>
        <a:lstStyle/>
        <a:p>
          <a:endParaRPr lang="fr-CH"/>
        </a:p>
      </dgm:t>
    </dgm:pt>
    <dgm:pt modelId="{90230935-1D75-4192-BA37-C6846CB9F612}">
      <dgm:prSet phldrT="[Text]"/>
      <dgm:spPr/>
      <dgm:t>
        <a:bodyPr/>
        <a:lstStyle/>
        <a:p>
          <a:r>
            <a:rPr lang="fr-CH" dirty="0" smtClean="0"/>
            <a:t>Arbitre</a:t>
          </a:r>
          <a:endParaRPr lang="fr-CH" dirty="0"/>
        </a:p>
      </dgm:t>
    </dgm:pt>
    <dgm:pt modelId="{0A762D9A-7791-4700-AC36-AB275F417DBE}" type="parTrans" cxnId="{70322605-6918-497A-B80E-9A3D692BDCA9}">
      <dgm:prSet/>
      <dgm:spPr/>
      <dgm:t>
        <a:bodyPr/>
        <a:lstStyle/>
        <a:p>
          <a:endParaRPr lang="fr-CH"/>
        </a:p>
      </dgm:t>
    </dgm:pt>
    <dgm:pt modelId="{D0D6FFB2-4B3F-4C3A-B45F-7454EAA3CFD2}" type="sibTrans" cxnId="{70322605-6918-497A-B80E-9A3D692BDCA9}">
      <dgm:prSet/>
      <dgm:spPr/>
      <dgm:t>
        <a:bodyPr/>
        <a:lstStyle/>
        <a:p>
          <a:endParaRPr lang="fr-CH"/>
        </a:p>
      </dgm:t>
    </dgm:pt>
    <dgm:pt modelId="{85FBC59F-60C3-457E-9E10-4C830ABF4964}" type="pres">
      <dgm:prSet presAssocID="{448EA282-3761-48FB-A073-99C7696010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69B060A5-10AC-4284-B7A3-FFDCA45A784E}" type="pres">
      <dgm:prSet presAssocID="{6BBD7EB8-38B5-43E1-9E37-F52159443FD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87B34931-A67A-4CEE-A1ED-9DBED3290991}" type="pres">
      <dgm:prSet presAssocID="{53B86417-72BF-4492-AADC-8F99C1434E56}" presName="sibTrans" presStyleCnt="0"/>
      <dgm:spPr/>
    </dgm:pt>
    <dgm:pt modelId="{3619C986-DB9A-4A21-964B-368AA376BFAB}" type="pres">
      <dgm:prSet presAssocID="{5A8D9B66-0551-4D5F-AAD3-22D7C50D493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5E723260-2A26-4DD8-B419-CE0FA51D095E}" type="pres">
      <dgm:prSet presAssocID="{6C6BE45C-1E60-41EE-A4BE-D2714C791958}" presName="sibTrans" presStyleCnt="0"/>
      <dgm:spPr/>
    </dgm:pt>
    <dgm:pt modelId="{F4922DD9-85C7-4D42-872A-280804C043E2}" type="pres">
      <dgm:prSet presAssocID="{1881B204-38E5-423A-A536-8AAD1992321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B50AA77D-E1B1-4517-AECA-A18463136729}" type="pres">
      <dgm:prSet presAssocID="{2AECC109-C074-4BA2-94CB-10C95CC7D1BD}" presName="sibTrans" presStyleCnt="0"/>
      <dgm:spPr/>
    </dgm:pt>
    <dgm:pt modelId="{1849437C-18E7-414C-9C35-2A4C8866787F}" type="pres">
      <dgm:prSet presAssocID="{9AE7B84D-BB87-4BC6-887B-8AF7812F4CA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20BD421C-5458-4594-B62B-E6472003DB95}" type="pres">
      <dgm:prSet presAssocID="{08DEC570-103F-42C3-BD35-3F8F72596EB8}" presName="sibTrans" presStyleCnt="0"/>
      <dgm:spPr/>
    </dgm:pt>
    <dgm:pt modelId="{C2F285BC-21E9-4F5A-9A7A-CDBF242B6476}" type="pres">
      <dgm:prSet presAssocID="{8B805C80-B5DB-402F-ABA2-83B64AB7B63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CFB0374B-5C10-4479-9A13-F7F4CC0F7000}" type="pres">
      <dgm:prSet presAssocID="{A2D10370-CD32-4258-8B32-849500130B54}" presName="sibTrans" presStyleCnt="0"/>
      <dgm:spPr/>
    </dgm:pt>
    <dgm:pt modelId="{4B25055C-0375-4A9E-BF2B-47AC4BAC4A3F}" type="pres">
      <dgm:prSet presAssocID="{90230935-1D75-4192-BA37-C6846CB9F61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0A63DA10-DA66-42AA-AA1C-7AC71DF64E03}" srcId="{448EA282-3761-48FB-A073-99C769601052}" destId="{5A8D9B66-0551-4D5F-AAD3-22D7C50D4931}" srcOrd="1" destOrd="0" parTransId="{62E4A6B4-ACA3-4EB1-9769-7848E5E9D0C4}" sibTransId="{6C6BE45C-1E60-41EE-A4BE-D2714C791958}"/>
    <dgm:cxn modelId="{8A9A2DEE-4B4D-47B9-8B3E-FCA124BC0602}" srcId="{448EA282-3761-48FB-A073-99C769601052}" destId="{8B805C80-B5DB-402F-ABA2-83B64AB7B635}" srcOrd="4" destOrd="0" parTransId="{7762D657-F8CF-4622-B2C3-0021EBF5704D}" sibTransId="{A2D10370-CD32-4258-8B32-849500130B54}"/>
    <dgm:cxn modelId="{2F772252-D2BC-402F-B19D-1B9EEE14E62C}" type="presOf" srcId="{1881B204-38E5-423A-A536-8AAD19923210}" destId="{F4922DD9-85C7-4D42-872A-280804C043E2}" srcOrd="0" destOrd="0" presId="urn:microsoft.com/office/officeart/2005/8/layout/default"/>
    <dgm:cxn modelId="{EF95A0AE-FEDD-4042-8EE6-0F8EF4743E74}" type="presOf" srcId="{5A8D9B66-0551-4D5F-AAD3-22D7C50D4931}" destId="{3619C986-DB9A-4A21-964B-368AA376BFAB}" srcOrd="0" destOrd="0" presId="urn:microsoft.com/office/officeart/2005/8/layout/default"/>
    <dgm:cxn modelId="{DA9C75ED-30C1-4719-9640-F1872785439D}" type="presOf" srcId="{448EA282-3761-48FB-A073-99C769601052}" destId="{85FBC59F-60C3-457E-9E10-4C830ABF4964}" srcOrd="0" destOrd="0" presId="urn:microsoft.com/office/officeart/2005/8/layout/default"/>
    <dgm:cxn modelId="{70322605-6918-497A-B80E-9A3D692BDCA9}" srcId="{448EA282-3761-48FB-A073-99C769601052}" destId="{90230935-1D75-4192-BA37-C6846CB9F612}" srcOrd="5" destOrd="0" parTransId="{0A762D9A-7791-4700-AC36-AB275F417DBE}" sibTransId="{D0D6FFB2-4B3F-4C3A-B45F-7454EAA3CFD2}"/>
    <dgm:cxn modelId="{A6B1AADE-118B-43A9-B8F0-8506E3E0A71F}" srcId="{448EA282-3761-48FB-A073-99C769601052}" destId="{1881B204-38E5-423A-A536-8AAD19923210}" srcOrd="2" destOrd="0" parTransId="{87AC28AD-839E-40C1-B696-F10F42496080}" sibTransId="{2AECC109-C074-4BA2-94CB-10C95CC7D1BD}"/>
    <dgm:cxn modelId="{C7ED5284-EBE6-44A6-962E-462EBFEEE0B6}" srcId="{448EA282-3761-48FB-A073-99C769601052}" destId="{9AE7B84D-BB87-4BC6-887B-8AF7812F4CAB}" srcOrd="3" destOrd="0" parTransId="{3D76EE06-A54A-4D1B-A1B5-E45DBC0E5B1E}" sibTransId="{08DEC570-103F-42C3-BD35-3F8F72596EB8}"/>
    <dgm:cxn modelId="{4A294162-27F0-4315-A97C-0F6A0D0BB259}" type="presOf" srcId="{9AE7B84D-BB87-4BC6-887B-8AF7812F4CAB}" destId="{1849437C-18E7-414C-9C35-2A4C8866787F}" srcOrd="0" destOrd="0" presId="urn:microsoft.com/office/officeart/2005/8/layout/default"/>
    <dgm:cxn modelId="{71C9BDD0-294D-4CE3-8705-B5FFB5460663}" type="presOf" srcId="{90230935-1D75-4192-BA37-C6846CB9F612}" destId="{4B25055C-0375-4A9E-BF2B-47AC4BAC4A3F}" srcOrd="0" destOrd="0" presId="urn:microsoft.com/office/officeart/2005/8/layout/default"/>
    <dgm:cxn modelId="{CF5DAD0C-6A0F-4FDF-9EFE-B74A2189FF0F}" srcId="{448EA282-3761-48FB-A073-99C769601052}" destId="{6BBD7EB8-38B5-43E1-9E37-F52159443FD8}" srcOrd="0" destOrd="0" parTransId="{593770BB-ED64-4554-8ACB-76118164C181}" sibTransId="{53B86417-72BF-4492-AADC-8F99C1434E56}"/>
    <dgm:cxn modelId="{831CD0DD-E0B0-4D1D-AB0C-FC491C67975E}" type="presOf" srcId="{6BBD7EB8-38B5-43E1-9E37-F52159443FD8}" destId="{69B060A5-10AC-4284-B7A3-FFDCA45A784E}" srcOrd="0" destOrd="0" presId="urn:microsoft.com/office/officeart/2005/8/layout/default"/>
    <dgm:cxn modelId="{849C6259-EAEE-4B59-8EF0-E9B20EE5AA7B}" type="presOf" srcId="{8B805C80-B5DB-402F-ABA2-83B64AB7B635}" destId="{C2F285BC-21E9-4F5A-9A7A-CDBF242B6476}" srcOrd="0" destOrd="0" presId="urn:microsoft.com/office/officeart/2005/8/layout/default"/>
    <dgm:cxn modelId="{3798E442-385E-44A5-9034-064DCE42984A}" type="presParOf" srcId="{85FBC59F-60C3-457E-9E10-4C830ABF4964}" destId="{69B060A5-10AC-4284-B7A3-FFDCA45A784E}" srcOrd="0" destOrd="0" presId="urn:microsoft.com/office/officeart/2005/8/layout/default"/>
    <dgm:cxn modelId="{085D7575-A103-45E4-BD93-C2B31D659D03}" type="presParOf" srcId="{85FBC59F-60C3-457E-9E10-4C830ABF4964}" destId="{87B34931-A67A-4CEE-A1ED-9DBED3290991}" srcOrd="1" destOrd="0" presId="urn:microsoft.com/office/officeart/2005/8/layout/default"/>
    <dgm:cxn modelId="{5587ACD0-8E69-482E-AB25-525F89CF1DA1}" type="presParOf" srcId="{85FBC59F-60C3-457E-9E10-4C830ABF4964}" destId="{3619C986-DB9A-4A21-964B-368AA376BFAB}" srcOrd="2" destOrd="0" presId="urn:microsoft.com/office/officeart/2005/8/layout/default"/>
    <dgm:cxn modelId="{FBFFFE6D-CA0D-4533-9884-03E6FCD26FC1}" type="presParOf" srcId="{85FBC59F-60C3-457E-9E10-4C830ABF4964}" destId="{5E723260-2A26-4DD8-B419-CE0FA51D095E}" srcOrd="3" destOrd="0" presId="urn:microsoft.com/office/officeart/2005/8/layout/default"/>
    <dgm:cxn modelId="{A84A884B-CD75-4787-96AE-F2D2F674F975}" type="presParOf" srcId="{85FBC59F-60C3-457E-9E10-4C830ABF4964}" destId="{F4922DD9-85C7-4D42-872A-280804C043E2}" srcOrd="4" destOrd="0" presId="urn:microsoft.com/office/officeart/2005/8/layout/default"/>
    <dgm:cxn modelId="{F4FFBB70-61B2-49F5-8950-4BC9C8061A8D}" type="presParOf" srcId="{85FBC59F-60C3-457E-9E10-4C830ABF4964}" destId="{B50AA77D-E1B1-4517-AECA-A18463136729}" srcOrd="5" destOrd="0" presId="urn:microsoft.com/office/officeart/2005/8/layout/default"/>
    <dgm:cxn modelId="{0F93065C-7487-4F83-8F84-5F8888F039DE}" type="presParOf" srcId="{85FBC59F-60C3-457E-9E10-4C830ABF4964}" destId="{1849437C-18E7-414C-9C35-2A4C8866787F}" srcOrd="6" destOrd="0" presId="urn:microsoft.com/office/officeart/2005/8/layout/default"/>
    <dgm:cxn modelId="{07A40CA2-5334-4FE4-B104-23FEFEDD57C6}" type="presParOf" srcId="{85FBC59F-60C3-457E-9E10-4C830ABF4964}" destId="{20BD421C-5458-4594-B62B-E6472003DB95}" srcOrd="7" destOrd="0" presId="urn:microsoft.com/office/officeart/2005/8/layout/default"/>
    <dgm:cxn modelId="{D8DA1D45-D16B-4B4B-8E91-A193B8E38F98}" type="presParOf" srcId="{85FBC59F-60C3-457E-9E10-4C830ABF4964}" destId="{C2F285BC-21E9-4F5A-9A7A-CDBF242B6476}" srcOrd="8" destOrd="0" presId="urn:microsoft.com/office/officeart/2005/8/layout/default"/>
    <dgm:cxn modelId="{64F50187-3EEA-4FAA-8F69-DC091A99DBB9}" type="presParOf" srcId="{85FBC59F-60C3-457E-9E10-4C830ABF4964}" destId="{CFB0374B-5C10-4479-9A13-F7F4CC0F7000}" srcOrd="9" destOrd="0" presId="urn:microsoft.com/office/officeart/2005/8/layout/default"/>
    <dgm:cxn modelId="{B13123FD-4800-41EF-A0F5-9E18F4FCCC82}" type="presParOf" srcId="{85FBC59F-60C3-457E-9E10-4C830ABF4964}" destId="{4B25055C-0375-4A9E-BF2B-47AC4BAC4A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7623" cy="340314"/>
          </a:xfrm>
          <a:prstGeom prst="rect">
            <a:avLst/>
          </a:prstGeom>
        </p:spPr>
        <p:txBody>
          <a:bodyPr vert="horz" lIns="89742" tIns="44871" rIns="89742" bIns="44871" rtlCol="0"/>
          <a:lstStyle>
            <a:lvl1pPr algn="l">
              <a:defRPr sz="11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768" y="2"/>
            <a:ext cx="4277623" cy="340314"/>
          </a:xfrm>
          <a:prstGeom prst="rect">
            <a:avLst/>
          </a:prstGeom>
        </p:spPr>
        <p:txBody>
          <a:bodyPr vert="horz" lIns="89742" tIns="44871" rIns="89742" bIns="44871" rtlCol="0"/>
          <a:lstStyle>
            <a:lvl1pPr algn="r">
              <a:defRPr sz="1100"/>
            </a:lvl1pPr>
          </a:lstStyle>
          <a:p>
            <a:fld id="{C80EBA73-C744-4F23-82F5-7437DA14A0A2}" type="datetimeFigureOut">
              <a:rPr lang="de-CH" smtClean="0"/>
              <a:t>16.06.2016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456286"/>
            <a:ext cx="4277623" cy="340314"/>
          </a:xfrm>
          <a:prstGeom prst="rect">
            <a:avLst/>
          </a:prstGeom>
        </p:spPr>
        <p:txBody>
          <a:bodyPr vert="horz" lIns="89742" tIns="44871" rIns="89742" bIns="44871" rtlCol="0" anchor="b"/>
          <a:lstStyle>
            <a:lvl1pPr algn="l">
              <a:defRPr sz="11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768" y="6456286"/>
            <a:ext cx="4277623" cy="340314"/>
          </a:xfrm>
          <a:prstGeom prst="rect">
            <a:avLst/>
          </a:prstGeom>
        </p:spPr>
        <p:txBody>
          <a:bodyPr vert="horz" lIns="89742" tIns="44871" rIns="89742" bIns="44871" rtlCol="0" anchor="b"/>
          <a:lstStyle>
            <a:lvl1pPr algn="r">
              <a:defRPr sz="1100"/>
            </a:lvl1pPr>
          </a:lstStyle>
          <a:p>
            <a:fld id="{5E7878F2-B3F0-4196-B802-0261312EF2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339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278155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1" rIns="94822" bIns="474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510" y="2"/>
            <a:ext cx="4278155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1" rIns="94822" bIns="474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8000"/>
            <a:ext cx="3398837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357" y="3228897"/>
            <a:ext cx="7239953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1" rIns="94822" bIns="47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793"/>
            <a:ext cx="4278155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1" rIns="94822" bIns="474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510" y="6457793"/>
            <a:ext cx="4278155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22" tIns="47411" rIns="94822" bIns="474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4FF9EA-3E5D-4688-9AF9-BF9B368DEF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355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F9EA-3E5D-4688-9AF9-BF9B368DEF3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2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F9EA-3E5D-4688-9AF9-BF9B368DEF3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621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Einzelne Seiten!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F9EA-3E5D-4688-9AF9-BF9B368DEF30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785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F9EA-3E5D-4688-9AF9-BF9B368DEF3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386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F9EA-3E5D-4688-9AF9-BF9B368DEF30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564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Eltern</a:t>
            </a:r>
            <a:r>
              <a:rPr lang="fr-CH" dirty="0" smtClean="0"/>
              <a:t> </a:t>
            </a:r>
            <a:r>
              <a:rPr lang="fr-CH" dirty="0" err="1" smtClean="0"/>
              <a:t>einladen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eine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aktive</a:t>
            </a:r>
            <a:r>
              <a:rPr lang="fr-CH" baseline="0" dirty="0" smtClean="0"/>
              <a:t> Rolle </a:t>
            </a:r>
            <a:r>
              <a:rPr lang="fr-CH" baseline="0" dirty="0" err="1" smtClean="0"/>
              <a:t>im</a:t>
            </a:r>
            <a:r>
              <a:rPr lang="fr-CH" baseline="0" dirty="0" smtClean="0"/>
              <a:t> </a:t>
            </a:r>
            <a:r>
              <a:rPr lang="fr-CH" baseline="0" dirty="0" err="1" smtClean="0"/>
              <a:t>Verein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einzunehmen</a:t>
            </a:r>
            <a:r>
              <a:rPr lang="fr-CH" baseline="0" dirty="0" smtClean="0"/>
              <a:t>. </a:t>
            </a:r>
            <a:r>
              <a:rPr lang="fr-CH" baseline="0" dirty="0" err="1" smtClean="0"/>
              <a:t>Evtl</a:t>
            </a:r>
            <a:r>
              <a:rPr lang="fr-CH" baseline="0" dirty="0" smtClean="0"/>
              <a:t>. </a:t>
            </a:r>
            <a:r>
              <a:rPr lang="fr-CH" baseline="0" dirty="0" err="1" smtClean="0"/>
              <a:t>direkt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und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konkret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ansprechen</a:t>
            </a:r>
            <a:r>
              <a:rPr lang="fr-CH" baseline="0" dirty="0" smtClean="0"/>
              <a:t>.</a:t>
            </a:r>
          </a:p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F9EA-3E5D-4688-9AF9-BF9B368DEF30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38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F9EA-3E5D-4688-9AF9-BF9B368DEF30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119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B85A9-1215-4E6D-8020-2C91E7871F8C}" type="slidenum">
              <a:rPr lang="de-DE" smtClean="0">
                <a:solidFill>
                  <a:prstClr val="black"/>
                </a:solidFill>
              </a:rPr>
              <a:pPr/>
              <a:t>19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6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5" name="Picture 11" descr="sfv_ballcrop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1388" y="3309938"/>
            <a:ext cx="6932612" cy="3548062"/>
          </a:xfrm>
          <a:prstGeom prst="rect">
            <a:avLst/>
          </a:prstGeom>
          <a:noFill/>
        </p:spPr>
      </p:pic>
      <p:pic>
        <p:nvPicPr>
          <p:cNvPr id="16386" name="Picture 2" descr="sfv_ppt_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90675" cy="685958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38275" y="2051050"/>
            <a:ext cx="7324725" cy="92075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3057525"/>
            <a:ext cx="7324725" cy="1752600"/>
          </a:xfrm>
        </p:spPr>
        <p:txBody>
          <a:bodyPr/>
          <a:lstStyle>
            <a:lvl1pPr marL="0" indent="0">
              <a:buFont typeface="Times" charset="0"/>
              <a:buNone/>
              <a:defRPr sz="18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7" name="Picture 8" descr="header_title"/>
          <p:cNvPicPr>
            <a:picLocks noChangeAspect="1" noChangeArrowheads="1"/>
          </p:cNvPicPr>
          <p:nvPr userDrawn="1"/>
        </p:nvPicPr>
        <p:blipFill>
          <a:blip r:embed="rId4" cstate="print"/>
          <a:srcRect l="54504"/>
          <a:stretch>
            <a:fillRect/>
          </a:stretch>
        </p:blipFill>
        <p:spPr bwMode="auto">
          <a:xfrm>
            <a:off x="5364088" y="332656"/>
            <a:ext cx="3422725" cy="9382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CC209-1288-474D-B9B2-5DB14D78220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2613" y="1438275"/>
            <a:ext cx="1830387" cy="4733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38275" y="1438275"/>
            <a:ext cx="5341938" cy="47339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1E9F7D-0F56-4E5F-8B37-4B2D929CE9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5" name="Picture 11" descr="sfv_ballcrop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1388" y="3309938"/>
            <a:ext cx="6932612" cy="3548062"/>
          </a:xfrm>
          <a:prstGeom prst="rect">
            <a:avLst/>
          </a:prstGeom>
          <a:noFill/>
        </p:spPr>
      </p:pic>
      <p:pic>
        <p:nvPicPr>
          <p:cNvPr id="16386" name="Picture 2" descr="sfv_ppt_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90675" cy="6859588"/>
          </a:xfrm>
          <a:prstGeom prst="rect">
            <a:avLst/>
          </a:prstGeom>
          <a:noFill/>
        </p:spPr>
      </p:pic>
      <p:pic>
        <p:nvPicPr>
          <p:cNvPr id="16392" name="Picture 8" descr="header_title"/>
          <p:cNvPicPr>
            <a:picLocks noChangeAspect="1" noChangeArrowheads="1"/>
          </p:cNvPicPr>
          <p:nvPr/>
        </p:nvPicPr>
        <p:blipFill>
          <a:blip r:embed="rId4" cstate="print"/>
          <a:srcRect l="54504"/>
          <a:stretch>
            <a:fillRect/>
          </a:stretch>
        </p:blipFill>
        <p:spPr bwMode="auto">
          <a:xfrm>
            <a:off x="5364088" y="358775"/>
            <a:ext cx="3422725" cy="93821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38275" y="2051050"/>
            <a:ext cx="7324725" cy="92075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3057525"/>
            <a:ext cx="7324725" cy="1752600"/>
          </a:xfrm>
        </p:spPr>
        <p:txBody>
          <a:bodyPr/>
          <a:lstStyle>
            <a:lvl1pPr marL="0" indent="0">
              <a:buFont typeface="Times" charset="0"/>
              <a:buNone/>
              <a:defRPr sz="18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51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DA4742-9C13-4690-8A1E-6E9A1EEAE1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54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3DC996-DA62-47A0-9BD8-38447473A59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833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2301875"/>
            <a:ext cx="3586163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76838" y="2301875"/>
            <a:ext cx="3586162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0AFDF9-E460-4BA1-AB48-D6D7C001D2B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013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F077DE-2FCF-451E-BBD7-FDF2A55FE99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252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7CDB21-7F13-476F-9BFB-57F68E39DA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76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A10EB2-2400-490D-874B-929B4BF0F77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232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1B21AF-AA94-41AC-AA45-14768792A3A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8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4029F3-2C64-4DDA-A8F8-7D6671E4F58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A906F0-DE92-4D75-9B32-20F83272AF6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136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772D-30C0-4671-BCC2-2A5D1F28F0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370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2613" y="1438275"/>
            <a:ext cx="1830387" cy="4733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38275" y="1438275"/>
            <a:ext cx="5341938" cy="4733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E46F49-4019-4B35-9301-AB6B52075F9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99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A2C1B3-F2D6-4A55-A45D-1DC9E436436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2301875"/>
            <a:ext cx="3586163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76838" y="2301875"/>
            <a:ext cx="3586162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E067A2-0BC6-4C24-B4DB-D58D9956BE0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DF90FC-A126-41BF-83E4-0BC02AA094C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E69B3F-BB91-4A93-926C-D644595C154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4DF17C-F420-47A6-9660-65F4C247258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3BC90-E392-4164-9C62-412C44C3377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FF2B16-3E9C-43F9-85C6-D5408F16E9E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sfv_ppt_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590675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1438275"/>
            <a:ext cx="7324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301875"/>
            <a:ext cx="732472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27063" y="6629400"/>
            <a:ext cx="7802562" cy="0"/>
          </a:xfrm>
          <a:prstGeom prst="line">
            <a:avLst/>
          </a:prstGeom>
          <a:noFill/>
          <a:ln w="9525">
            <a:solidFill>
              <a:srgbClr val="E614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8429625" y="6400800"/>
            <a:ext cx="0" cy="228600"/>
          </a:xfrm>
          <a:prstGeom prst="line">
            <a:avLst/>
          </a:prstGeom>
          <a:noFill/>
          <a:ln w="9525">
            <a:solidFill>
              <a:srgbClr val="E614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734425" y="6400800"/>
            <a:ext cx="0" cy="228600"/>
          </a:xfrm>
          <a:prstGeom prst="line">
            <a:avLst/>
          </a:prstGeom>
          <a:noFill/>
          <a:ln w="9525">
            <a:solidFill>
              <a:srgbClr val="E614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246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E6140A"/>
                </a:solidFill>
              </a:defRPr>
            </a:lvl1pPr>
          </a:lstStyle>
          <a:p>
            <a:fld id="{5970D1EE-D475-4240-A1D7-79A77764E55C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1" name="Picture 8" descr="header_slides"/>
          <p:cNvPicPr>
            <a:picLocks noChangeAspect="1" noChangeArrowheads="1"/>
          </p:cNvPicPr>
          <p:nvPr userDrawn="1"/>
        </p:nvPicPr>
        <p:blipFill>
          <a:blip r:embed="rId14" cstate="print"/>
          <a:srcRect l="88939"/>
          <a:stretch>
            <a:fillRect/>
          </a:stretch>
        </p:blipFill>
        <p:spPr bwMode="auto">
          <a:xfrm>
            <a:off x="7956376" y="260648"/>
            <a:ext cx="824087" cy="504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sfv_ppt_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590675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1438275"/>
            <a:ext cx="7324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301875"/>
            <a:ext cx="732472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32" name="Picture 8" descr="header_slides"/>
          <p:cNvPicPr>
            <a:picLocks noChangeAspect="1" noChangeArrowheads="1"/>
          </p:cNvPicPr>
          <p:nvPr/>
        </p:nvPicPr>
        <p:blipFill>
          <a:blip r:embed="rId14" cstate="print"/>
          <a:srcRect l="88939"/>
          <a:stretch>
            <a:fillRect/>
          </a:stretch>
        </p:blipFill>
        <p:spPr bwMode="auto">
          <a:xfrm>
            <a:off x="7956376" y="358775"/>
            <a:ext cx="824087" cy="504825"/>
          </a:xfrm>
          <a:prstGeom prst="rect">
            <a:avLst/>
          </a:prstGeom>
          <a:noFill/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27063" y="6629400"/>
            <a:ext cx="7802562" cy="0"/>
          </a:xfrm>
          <a:prstGeom prst="line">
            <a:avLst/>
          </a:prstGeom>
          <a:noFill/>
          <a:ln w="9525">
            <a:solidFill>
              <a:srgbClr val="E614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8429625" y="6400800"/>
            <a:ext cx="0" cy="228600"/>
          </a:xfrm>
          <a:prstGeom prst="line">
            <a:avLst/>
          </a:prstGeom>
          <a:noFill/>
          <a:ln w="9525">
            <a:solidFill>
              <a:srgbClr val="E614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734425" y="6400800"/>
            <a:ext cx="0" cy="228600"/>
          </a:xfrm>
          <a:prstGeom prst="line">
            <a:avLst/>
          </a:prstGeom>
          <a:noFill/>
          <a:ln w="9525">
            <a:solidFill>
              <a:srgbClr val="E614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246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E6140A"/>
                </a:solidFill>
              </a:defRPr>
            </a:lvl1pPr>
          </a:lstStyle>
          <a:p>
            <a:fld id="{6E69305A-D217-4274-8B35-B74987EF46B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7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otball.c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4896544" cy="920750"/>
          </a:xfrm>
        </p:spPr>
        <p:txBody>
          <a:bodyPr/>
          <a:lstStyle/>
          <a:p>
            <a:pPr algn="ctr"/>
            <a:r>
              <a:rPr lang="de-CH" sz="4000" dirty="0" err="1" smtClean="0"/>
              <a:t>Bienvenue</a:t>
            </a:r>
            <a:r>
              <a:rPr lang="de-CH" sz="4000" dirty="0" smtClean="0"/>
              <a:t>!</a:t>
            </a:r>
            <a:endParaRPr lang="de-CH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2415679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La séance </a:t>
            </a:r>
            <a:r>
              <a:rPr lang="fr-FR" sz="3200" dirty="0" smtClean="0"/>
              <a:t>d’informations aux </a:t>
            </a:r>
            <a:r>
              <a:rPr lang="fr-FR" sz="3200" dirty="0"/>
              <a:t>parents</a:t>
            </a:r>
            <a:r>
              <a:rPr lang="de-DE" sz="3000" dirty="0" smtClean="0"/>
              <a:t> du </a:t>
            </a:r>
            <a:r>
              <a:rPr lang="de-DE" sz="3000" dirty="0" err="1" smtClean="0">
                <a:solidFill>
                  <a:srgbClr val="FF0000"/>
                </a:solidFill>
              </a:rPr>
              <a:t>insérer</a:t>
            </a:r>
            <a:r>
              <a:rPr lang="de-DE" sz="3000" dirty="0" smtClean="0">
                <a:solidFill>
                  <a:srgbClr val="FF0000"/>
                </a:solidFill>
              </a:rPr>
              <a:t> le </a:t>
            </a:r>
            <a:r>
              <a:rPr lang="de-DE" sz="3000" dirty="0" err="1" smtClean="0">
                <a:solidFill>
                  <a:srgbClr val="FF0000"/>
                </a:solidFill>
              </a:rPr>
              <a:t>date</a:t>
            </a:r>
            <a:endParaRPr lang="de-DE" sz="3000" dirty="0"/>
          </a:p>
        </p:txBody>
      </p:sp>
      <p:sp>
        <p:nvSpPr>
          <p:cNvPr id="4" name="Textfeld 3"/>
          <p:cNvSpPr txBox="1"/>
          <p:nvPr/>
        </p:nvSpPr>
        <p:spPr>
          <a:xfrm>
            <a:off x="1979712" y="436510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solidFill>
                  <a:srgbClr val="FF0000"/>
                </a:solidFill>
              </a:rPr>
              <a:t>Insérer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nome</a:t>
            </a:r>
            <a:r>
              <a:rPr lang="de-DE" sz="2800" dirty="0" smtClean="0">
                <a:solidFill>
                  <a:srgbClr val="FF0000"/>
                </a:solidFill>
              </a:rPr>
              <a:t> du </a:t>
            </a:r>
            <a:r>
              <a:rPr lang="de-DE" sz="2800" dirty="0" err="1" smtClean="0">
                <a:solidFill>
                  <a:srgbClr val="FF0000"/>
                </a:solidFill>
              </a:rPr>
              <a:t>club</a:t>
            </a:r>
            <a:r>
              <a:rPr lang="de-DE" sz="2800" dirty="0" smtClean="0">
                <a:solidFill>
                  <a:srgbClr val="FF0000"/>
                </a:solidFill>
              </a:rPr>
              <a:t> et logo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412776"/>
            <a:ext cx="7324725" cy="619125"/>
          </a:xfrm>
        </p:spPr>
        <p:txBody>
          <a:bodyPr/>
          <a:lstStyle/>
          <a:p>
            <a:r>
              <a:rPr lang="fr-FR" sz="2000" dirty="0"/>
              <a:t>Les classements et distinctions ne font pas partie de notre culture pour le football des enfants car :</a:t>
            </a:r>
            <a:endParaRPr lang="de-CH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… ils attisent un comportement axé sur le résultat de la part des entraîneurs et </a:t>
            </a:r>
            <a:r>
              <a:rPr lang="fr-FR" dirty="0" smtClean="0"/>
              <a:t>des parents</a:t>
            </a:r>
            <a:r>
              <a:rPr lang="fr-FR" dirty="0"/>
              <a:t>; </a:t>
            </a:r>
            <a:endParaRPr lang="de-CH" dirty="0"/>
          </a:p>
          <a:p>
            <a:r>
              <a:rPr lang="fr-FR" dirty="0"/>
              <a:t>… ils produisent plus de perdants que de gagnants, car une seule équipe peut occuper le premier rang;</a:t>
            </a:r>
            <a:endParaRPr lang="de-CH" dirty="0"/>
          </a:p>
          <a:p>
            <a:r>
              <a:rPr lang="fr-FR" dirty="0"/>
              <a:t>… ils avantagent les enfants dont le développement est avancé, car ils contribuent davantage à la victoire; </a:t>
            </a:r>
            <a:endParaRPr lang="de-CH" dirty="0"/>
          </a:p>
          <a:p>
            <a:r>
              <a:rPr lang="fr-FR" dirty="0"/>
              <a:t>… les enfants de cet âge vivent principalement le moment présent et ils ne se souviennent que peu du résultat sitôt le match terminé; </a:t>
            </a:r>
            <a:endParaRPr lang="de-CH" dirty="0"/>
          </a:p>
          <a:p>
            <a:r>
              <a:rPr lang="fr-FR" dirty="0"/>
              <a:t>… le ressenti et non le résultat doit être prioritaire.</a:t>
            </a:r>
            <a:endParaRPr lang="de-CH" dirty="0"/>
          </a:p>
          <a:p>
            <a:pPr marL="0" indent="0">
              <a:buClrTx/>
              <a:buNone/>
            </a:pPr>
            <a:endParaRPr lang="de-DE" dirty="0"/>
          </a:p>
          <a:p>
            <a:pPr marL="0" indent="0">
              <a:buClrTx/>
              <a:buNone/>
            </a:pPr>
            <a:r>
              <a:rPr lang="de-DE" dirty="0">
                <a:sym typeface="Wingdings"/>
              </a:rPr>
              <a:t>   </a:t>
            </a:r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5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1" y="980728"/>
            <a:ext cx="7791400" cy="720080"/>
          </a:xfrm>
        </p:spPr>
        <p:txBody>
          <a:bodyPr/>
          <a:lstStyle/>
          <a:p>
            <a:r>
              <a:rPr lang="de-DE" dirty="0"/>
              <a:t>6</a:t>
            </a:r>
            <a:r>
              <a:rPr lang="de-DE" dirty="0" smtClean="0"/>
              <a:t>. </a:t>
            </a:r>
            <a:r>
              <a:rPr lang="fr-FR" dirty="0" smtClean="0"/>
              <a:t>Nous voulons faire </a:t>
            </a:r>
            <a:r>
              <a:rPr lang="fr-FR" dirty="0"/>
              <a:t>entrer les </a:t>
            </a:r>
            <a:r>
              <a:rPr lang="fr-FR" dirty="0" smtClean="0"/>
              <a:t>enfants, </a:t>
            </a:r>
            <a:r>
              <a:rPr lang="fr-FR" dirty="0"/>
              <a:t>pas à </a:t>
            </a:r>
            <a:r>
              <a:rPr lang="fr-FR" dirty="0" smtClean="0"/>
              <a:t>pas, </a:t>
            </a:r>
            <a:r>
              <a:rPr lang="fr-FR" dirty="0"/>
              <a:t>dans la vie du </a:t>
            </a:r>
            <a:r>
              <a:rPr lang="fr-FR" dirty="0" smtClean="0"/>
              <a:t>notre club</a:t>
            </a:r>
            <a:r>
              <a:rPr lang="fr-FR" dirty="0"/>
              <a:t/>
            </a:r>
            <a:br>
              <a:rPr lang="fr-FR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2132856"/>
            <a:ext cx="7454205" cy="3870325"/>
          </a:xfrm>
        </p:spPr>
        <p:txBody>
          <a:bodyPr/>
          <a:lstStyle/>
          <a:p>
            <a:r>
              <a:rPr lang="de-DE" sz="2000" b="1" dirty="0" smtClean="0"/>
              <a:t>Ensemble </a:t>
            </a:r>
            <a:r>
              <a:rPr lang="de-DE" sz="2000" b="1" dirty="0" err="1" smtClean="0"/>
              <a:t>nous</a:t>
            </a:r>
            <a:r>
              <a:rPr lang="de-DE" sz="2000" b="1" dirty="0"/>
              <a:t> </a:t>
            </a:r>
            <a:r>
              <a:rPr lang="de-DE" sz="2000" b="1" dirty="0" err="1" smtClean="0"/>
              <a:t>sommes</a:t>
            </a:r>
            <a:r>
              <a:rPr lang="de-DE" sz="2000" b="1" dirty="0"/>
              <a:t> </a:t>
            </a:r>
            <a:r>
              <a:rPr lang="de-DE" sz="2000" b="1" dirty="0" err="1" smtClean="0"/>
              <a:t>forts</a:t>
            </a:r>
            <a:r>
              <a:rPr lang="de-DE" sz="2000" b="1" dirty="0" smtClean="0"/>
              <a:t>!</a:t>
            </a:r>
            <a:endParaRPr lang="de-DE" sz="2000" dirty="0"/>
          </a:p>
          <a:p>
            <a:pPr marL="0" lvl="0" indent="0">
              <a:buNone/>
            </a:pPr>
            <a:r>
              <a:rPr lang="de-DE" dirty="0" smtClean="0"/>
              <a:t> </a:t>
            </a:r>
          </a:p>
          <a:p>
            <a:pPr marL="0" lvl="0" indent="0">
              <a:buNone/>
            </a:pPr>
            <a:r>
              <a:rPr lang="fr-CH" dirty="0" smtClean="0"/>
              <a:t>Prendre </a:t>
            </a:r>
            <a:r>
              <a:rPr lang="fr-CH" dirty="0"/>
              <a:t>des dispositions et </a:t>
            </a:r>
            <a:r>
              <a:rPr lang="fr-CH" dirty="0" smtClean="0"/>
              <a:t>se </a:t>
            </a:r>
            <a:r>
              <a:rPr lang="fr-CH" dirty="0"/>
              <a:t>conformer aux </a:t>
            </a:r>
            <a:r>
              <a:rPr lang="fr-CH" dirty="0" smtClean="0"/>
              <a:t>exigences de </a:t>
            </a:r>
            <a:r>
              <a:rPr lang="fr-CH" dirty="0"/>
              <a:t>l'équipe.</a:t>
            </a:r>
            <a:endParaRPr lang="de-DE" dirty="0"/>
          </a:p>
          <a:p>
            <a:pPr marL="0" lvl="0" indent="0">
              <a:buNone/>
            </a:pPr>
            <a:endParaRPr lang="de-DE" dirty="0" smtClean="0"/>
          </a:p>
          <a:p>
            <a:pPr marL="0" lvl="0" indent="0">
              <a:buNone/>
            </a:pPr>
            <a:r>
              <a:rPr lang="fr-CH" dirty="0"/>
              <a:t>Dans notre équipe, nous voulons </a:t>
            </a:r>
            <a:r>
              <a:rPr lang="fr-CH" dirty="0" smtClean="0"/>
              <a:t>garder les </a:t>
            </a:r>
            <a:r>
              <a:rPr lang="fr-CH" dirty="0"/>
              <a:t>arrangements </a:t>
            </a:r>
            <a:r>
              <a:rPr lang="fr-CH" dirty="0" smtClean="0"/>
              <a:t>conclus </a:t>
            </a:r>
            <a:r>
              <a:rPr lang="fr-CH" dirty="0"/>
              <a:t>!</a:t>
            </a:r>
            <a:endParaRPr lang="de-DE" dirty="0" smtClean="0"/>
          </a:p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Les </a:t>
            </a:r>
            <a:r>
              <a:rPr lang="de-DE" dirty="0" err="1" smtClean="0"/>
              <a:t>règles</a:t>
            </a:r>
            <a:r>
              <a:rPr lang="de-DE" dirty="0" smtClean="0"/>
              <a:t> de </a:t>
            </a:r>
            <a:r>
              <a:rPr lang="de-DE" dirty="0" err="1" smtClean="0"/>
              <a:t>l‘équipe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060848"/>
            <a:ext cx="8318301" cy="3870325"/>
          </a:xfrm>
        </p:spPr>
        <p:txBody>
          <a:bodyPr/>
          <a:lstStyle/>
          <a:p>
            <a:pPr lvl="0"/>
            <a:r>
              <a:rPr lang="de-CH" dirty="0" smtClean="0"/>
              <a:t>„</a:t>
            </a:r>
            <a:r>
              <a:rPr lang="de-CH" dirty="0" err="1" smtClean="0"/>
              <a:t>J’arrive</a:t>
            </a:r>
            <a:r>
              <a:rPr lang="de-CH" dirty="0" smtClean="0"/>
              <a:t> à </a:t>
            </a:r>
            <a:r>
              <a:rPr lang="de-CH" dirty="0" err="1" smtClean="0"/>
              <a:t>l’heure</a:t>
            </a:r>
            <a:r>
              <a:rPr lang="de-CH" dirty="0" smtClean="0"/>
              <a:t> à </a:t>
            </a:r>
            <a:r>
              <a:rPr lang="de-CH" dirty="0" err="1" smtClean="0"/>
              <a:t>l’entraînement</a:t>
            </a:r>
            <a:r>
              <a:rPr lang="de-CH" dirty="0" smtClean="0"/>
              <a:t> </a:t>
            </a:r>
            <a:r>
              <a:rPr lang="de-CH" dirty="0" err="1" smtClean="0"/>
              <a:t>ou</a:t>
            </a:r>
            <a:r>
              <a:rPr lang="de-CH" dirty="0" smtClean="0"/>
              <a:t> au </a:t>
            </a:r>
            <a:r>
              <a:rPr lang="de-CH" dirty="0" err="1" smtClean="0"/>
              <a:t>match</a:t>
            </a:r>
            <a:r>
              <a:rPr lang="de-CH" dirty="0" smtClean="0"/>
              <a:t>/</a:t>
            </a:r>
            <a:r>
              <a:rPr lang="de-CH" dirty="0" err="1" smtClean="0"/>
              <a:t>tournoi</a:t>
            </a:r>
            <a:r>
              <a:rPr lang="de-CH" dirty="0" smtClean="0"/>
              <a:t> !“</a:t>
            </a:r>
          </a:p>
          <a:p>
            <a:pPr lvl="0"/>
            <a:r>
              <a:rPr lang="de-CH" dirty="0" smtClean="0"/>
              <a:t>„</a:t>
            </a:r>
            <a:r>
              <a:rPr lang="de-CH" dirty="0"/>
              <a:t>J</a:t>
            </a:r>
            <a:r>
              <a:rPr lang="de-CH" dirty="0" smtClean="0"/>
              <a:t>e </a:t>
            </a:r>
            <a:r>
              <a:rPr lang="de-CH" dirty="0" err="1" smtClean="0"/>
              <a:t>prépare</a:t>
            </a:r>
            <a:r>
              <a:rPr lang="de-CH" dirty="0" smtClean="0"/>
              <a:t> </a:t>
            </a:r>
            <a:r>
              <a:rPr lang="de-CH" dirty="0" err="1" smtClean="0"/>
              <a:t>mon</a:t>
            </a:r>
            <a:r>
              <a:rPr lang="de-CH" dirty="0" smtClean="0"/>
              <a:t> </a:t>
            </a:r>
            <a:r>
              <a:rPr lang="de-CH" dirty="0" err="1" smtClean="0"/>
              <a:t>sac</a:t>
            </a:r>
            <a:r>
              <a:rPr lang="de-CH" dirty="0" smtClean="0"/>
              <a:t> </a:t>
            </a:r>
            <a:r>
              <a:rPr lang="de-CH" dirty="0" err="1" smtClean="0"/>
              <a:t>moi-même</a:t>
            </a:r>
            <a:r>
              <a:rPr lang="de-CH" dirty="0" smtClean="0"/>
              <a:t> !“</a:t>
            </a:r>
            <a:endParaRPr lang="de-DE" dirty="0"/>
          </a:p>
          <a:p>
            <a:pPr lvl="0"/>
            <a:r>
              <a:rPr lang="de-CH" dirty="0" smtClean="0"/>
              <a:t>„</a:t>
            </a:r>
            <a:r>
              <a:rPr lang="de-CH" dirty="0" err="1" smtClean="0"/>
              <a:t>J’écoute</a:t>
            </a:r>
            <a:r>
              <a:rPr lang="de-CH" dirty="0" smtClean="0"/>
              <a:t> si </a:t>
            </a:r>
            <a:r>
              <a:rPr lang="de-CH" dirty="0" err="1" smtClean="0"/>
              <a:t>l’entraîneur</a:t>
            </a:r>
            <a:r>
              <a:rPr lang="de-CH" dirty="0" smtClean="0"/>
              <a:t> </a:t>
            </a:r>
            <a:r>
              <a:rPr lang="de-CH" dirty="0" err="1" smtClean="0"/>
              <a:t>ou</a:t>
            </a:r>
            <a:r>
              <a:rPr lang="de-CH" dirty="0" smtClean="0"/>
              <a:t> </a:t>
            </a:r>
            <a:r>
              <a:rPr lang="de-CH" dirty="0" err="1" smtClean="0"/>
              <a:t>un</a:t>
            </a:r>
            <a:r>
              <a:rPr lang="de-CH" dirty="0" smtClean="0"/>
              <a:t> </a:t>
            </a:r>
            <a:r>
              <a:rPr lang="de-CH" dirty="0" err="1" smtClean="0"/>
              <a:t>enfant</a:t>
            </a:r>
            <a:r>
              <a:rPr lang="de-CH" dirty="0" smtClean="0"/>
              <a:t> </a:t>
            </a:r>
            <a:r>
              <a:rPr lang="de-CH" dirty="0" err="1" smtClean="0"/>
              <a:t>aimerait</a:t>
            </a:r>
            <a:r>
              <a:rPr lang="de-CH" dirty="0" smtClean="0"/>
              <a:t> </a:t>
            </a:r>
            <a:r>
              <a:rPr lang="de-CH" dirty="0" err="1" smtClean="0"/>
              <a:t>dire</a:t>
            </a:r>
            <a:r>
              <a:rPr lang="de-CH" dirty="0" smtClean="0"/>
              <a:t> </a:t>
            </a:r>
            <a:r>
              <a:rPr lang="de-CH" dirty="0" err="1" smtClean="0"/>
              <a:t>quelque</a:t>
            </a:r>
            <a:r>
              <a:rPr lang="de-CH" dirty="0"/>
              <a:t> </a:t>
            </a:r>
            <a:r>
              <a:rPr lang="de-CH" dirty="0" err="1" smtClean="0"/>
              <a:t>chose</a:t>
            </a:r>
            <a:r>
              <a:rPr lang="de-CH" dirty="0" smtClean="0"/>
              <a:t> !“</a:t>
            </a:r>
            <a:endParaRPr lang="de-DE" dirty="0"/>
          </a:p>
          <a:p>
            <a:pPr lvl="0"/>
            <a:r>
              <a:rPr lang="de-CH" dirty="0" smtClean="0"/>
              <a:t>„Je ne </a:t>
            </a:r>
            <a:r>
              <a:rPr lang="de-CH" dirty="0" err="1" smtClean="0"/>
              <a:t>pronoce</a:t>
            </a:r>
            <a:r>
              <a:rPr lang="de-CH" dirty="0" smtClean="0"/>
              <a:t> </a:t>
            </a:r>
            <a:r>
              <a:rPr lang="de-CH" dirty="0" err="1" smtClean="0"/>
              <a:t>pas</a:t>
            </a:r>
            <a:r>
              <a:rPr lang="de-CH" dirty="0" smtClean="0"/>
              <a:t> des </a:t>
            </a:r>
            <a:r>
              <a:rPr lang="de-CH" dirty="0" err="1" smtClean="0"/>
              <a:t>mots</a:t>
            </a:r>
            <a:r>
              <a:rPr lang="de-CH" dirty="0" smtClean="0"/>
              <a:t> </a:t>
            </a:r>
            <a:r>
              <a:rPr lang="de-CH" dirty="0" err="1" smtClean="0"/>
              <a:t>vulgaires</a:t>
            </a:r>
            <a:r>
              <a:rPr lang="de-CH" dirty="0" smtClean="0"/>
              <a:t> !“</a:t>
            </a:r>
            <a:endParaRPr lang="de-DE" dirty="0"/>
          </a:p>
          <a:p>
            <a:pPr lvl="0"/>
            <a:r>
              <a:rPr lang="de-CH" dirty="0" smtClean="0"/>
              <a:t>„Je </a:t>
            </a:r>
            <a:r>
              <a:rPr lang="de-CH" dirty="0" err="1" smtClean="0"/>
              <a:t>veux</a:t>
            </a:r>
            <a:r>
              <a:rPr lang="de-CH" dirty="0" smtClean="0"/>
              <a:t> </a:t>
            </a:r>
            <a:r>
              <a:rPr lang="de-CH" dirty="0" err="1" smtClean="0"/>
              <a:t>apprendre</a:t>
            </a:r>
            <a:r>
              <a:rPr lang="de-CH" dirty="0" smtClean="0"/>
              <a:t> </a:t>
            </a:r>
            <a:r>
              <a:rPr lang="de-CH" dirty="0" err="1" smtClean="0"/>
              <a:t>quelque</a:t>
            </a:r>
            <a:r>
              <a:rPr lang="de-CH" dirty="0" smtClean="0"/>
              <a:t> </a:t>
            </a:r>
            <a:r>
              <a:rPr lang="de-CH" dirty="0" err="1" smtClean="0"/>
              <a:t>chose</a:t>
            </a:r>
            <a:r>
              <a:rPr lang="de-CH" dirty="0" smtClean="0"/>
              <a:t> de </a:t>
            </a:r>
            <a:r>
              <a:rPr lang="de-CH" dirty="0" err="1" smtClean="0"/>
              <a:t>nouveau</a:t>
            </a:r>
            <a:r>
              <a:rPr lang="de-CH" dirty="0" smtClean="0"/>
              <a:t> à </a:t>
            </a:r>
            <a:r>
              <a:rPr lang="de-CH" dirty="0" err="1" smtClean="0"/>
              <a:t>chaque</a:t>
            </a:r>
            <a:r>
              <a:rPr lang="de-CH" dirty="0" smtClean="0"/>
              <a:t> </a:t>
            </a:r>
            <a:r>
              <a:rPr lang="de-CH" dirty="0" err="1" smtClean="0"/>
              <a:t>entraînement</a:t>
            </a:r>
            <a:r>
              <a:rPr lang="de-CH" dirty="0"/>
              <a:t> </a:t>
            </a:r>
            <a:r>
              <a:rPr lang="de-CH" dirty="0" smtClean="0"/>
              <a:t>!“</a:t>
            </a:r>
          </a:p>
          <a:p>
            <a:pPr lvl="0"/>
            <a:r>
              <a:rPr lang="de-CH" dirty="0" smtClean="0"/>
              <a:t>„</a:t>
            </a:r>
            <a:r>
              <a:rPr lang="fr-FR" dirty="0"/>
              <a:t>Personne n’infligera </a:t>
            </a:r>
            <a:r>
              <a:rPr lang="fr-FR" dirty="0" smtClean="0"/>
              <a:t>volontairement de </a:t>
            </a:r>
            <a:r>
              <a:rPr lang="fr-FR" dirty="0"/>
              <a:t>douleur à un pair</a:t>
            </a:r>
            <a:r>
              <a:rPr lang="de-CH" dirty="0" smtClean="0"/>
              <a:t>!“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...</a:t>
            </a:r>
          </a:p>
          <a:p>
            <a:pPr marL="0" indent="0">
              <a:buNone/>
            </a:pPr>
            <a:endParaRPr lang="de-CH" dirty="0" smtClean="0">
              <a:solidFill>
                <a:srgbClr val="FF0000"/>
              </a:solidFill>
            </a:endParaRPr>
          </a:p>
          <a:p>
            <a:pPr lvl="0"/>
            <a:r>
              <a:rPr lang="de-CH" dirty="0" smtClean="0">
                <a:solidFill>
                  <a:srgbClr val="FF0000"/>
                </a:solidFill>
              </a:rPr>
              <a:t>...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Être aussi à l’écoute des propositions des enfants.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5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438275"/>
            <a:ext cx="8352928" cy="910605"/>
          </a:xfrm>
        </p:spPr>
        <p:txBody>
          <a:bodyPr/>
          <a:lstStyle/>
          <a:p>
            <a:r>
              <a:rPr lang="de-DE" dirty="0" smtClean="0"/>
              <a:t>8. </a:t>
            </a:r>
            <a:r>
              <a:rPr lang="fr-FR" dirty="0"/>
              <a:t>Engagement </a:t>
            </a:r>
            <a:r>
              <a:rPr lang="fr-FR" dirty="0" smtClean="0"/>
              <a:t>dans le club : </a:t>
            </a:r>
            <a:r>
              <a:rPr lang="fr-FR" dirty="0"/>
              <a:t>p</a:t>
            </a:r>
            <a:r>
              <a:rPr lang="fr-FR" dirty="0" smtClean="0"/>
              <a:t>ossibilités </a:t>
            </a:r>
            <a:r>
              <a:rPr lang="fr-FR" dirty="0"/>
              <a:t>pour </a:t>
            </a:r>
            <a:r>
              <a:rPr lang="fr-FR" dirty="0" smtClean="0"/>
              <a:t>les </a:t>
            </a:r>
            <a:r>
              <a:rPr lang="fr-FR" dirty="0"/>
              <a:t>parents</a:t>
            </a:r>
            <a:br>
              <a:rPr lang="fr-FR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11560" y="2348880"/>
            <a:ext cx="7324725" cy="3967336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L’engagement des parents constitue le fondement de toute section </a:t>
            </a:r>
            <a:r>
              <a:rPr lang="fr-FR" i="1" dirty="0" smtClean="0"/>
              <a:t>du </a:t>
            </a:r>
            <a:r>
              <a:rPr lang="fr-FR" i="1" dirty="0"/>
              <a:t>football des enfants opérante.</a:t>
            </a:r>
            <a:endParaRPr lang="fr-CH" i="1" dirty="0"/>
          </a:p>
          <a:p>
            <a:pPr marL="0" indent="0">
              <a:buClrTx/>
              <a:buNone/>
            </a:pPr>
            <a:endParaRPr lang="de-DE" dirty="0"/>
          </a:p>
          <a:p>
            <a:pPr marL="0" indent="0">
              <a:buClrTx/>
              <a:buNone/>
            </a:pPr>
            <a:r>
              <a:rPr lang="de-DE" dirty="0" err="1" smtClean="0"/>
              <a:t>Soutiens</a:t>
            </a:r>
            <a:r>
              <a:rPr lang="de-DE" dirty="0" smtClean="0"/>
              <a:t> </a:t>
            </a:r>
            <a:r>
              <a:rPr lang="de-DE" dirty="0" err="1" smtClean="0"/>
              <a:t>souhaités</a:t>
            </a:r>
            <a:r>
              <a:rPr lang="de-DE" dirty="0" smtClean="0"/>
              <a:t> :</a:t>
            </a:r>
          </a:p>
          <a:p>
            <a:pPr>
              <a:buClrTx/>
            </a:pPr>
            <a:r>
              <a:rPr lang="de-DE" dirty="0" err="1" smtClean="0"/>
              <a:t>Covoiturage</a:t>
            </a:r>
            <a:r>
              <a:rPr lang="de-DE" dirty="0" smtClean="0"/>
              <a:t> </a:t>
            </a:r>
          </a:p>
          <a:p>
            <a:pPr>
              <a:buClrTx/>
            </a:pPr>
            <a:r>
              <a:rPr lang="de-DE" dirty="0" err="1" smtClean="0"/>
              <a:t>Aides</a:t>
            </a:r>
            <a:r>
              <a:rPr lang="de-DE" dirty="0" smtClean="0"/>
              <a:t> </a:t>
            </a:r>
            <a:r>
              <a:rPr lang="de-DE" dirty="0" err="1" smtClean="0"/>
              <a:t>lors</a:t>
            </a:r>
            <a:r>
              <a:rPr lang="de-DE" dirty="0" smtClean="0"/>
              <a:t> des </a:t>
            </a:r>
            <a:r>
              <a:rPr lang="de-DE" dirty="0" err="1" smtClean="0"/>
              <a:t>tournois</a:t>
            </a:r>
            <a:endParaRPr lang="de-DE" dirty="0" smtClean="0"/>
          </a:p>
          <a:p>
            <a:pPr>
              <a:buClrTx/>
            </a:pPr>
            <a:r>
              <a:rPr lang="de-DE" dirty="0" err="1" smtClean="0"/>
              <a:t>Lavage</a:t>
            </a:r>
            <a:r>
              <a:rPr lang="de-DE" dirty="0" smtClean="0"/>
              <a:t> des </a:t>
            </a:r>
            <a:r>
              <a:rPr lang="de-DE" dirty="0" err="1" smtClean="0"/>
              <a:t>équipements</a:t>
            </a:r>
            <a:endParaRPr lang="de-DE" dirty="0" smtClean="0"/>
          </a:p>
          <a:p>
            <a:pPr>
              <a:buClrTx/>
            </a:pPr>
            <a:r>
              <a:rPr lang="de-DE" dirty="0" err="1" smtClean="0"/>
              <a:t>Spectateurs</a:t>
            </a:r>
            <a:endParaRPr lang="de-DE" dirty="0" smtClean="0"/>
          </a:p>
          <a:p>
            <a:pPr>
              <a:buClrTx/>
            </a:pPr>
            <a:r>
              <a:rPr lang="de-DE" dirty="0" smtClean="0"/>
              <a:t>…</a:t>
            </a:r>
          </a:p>
          <a:p>
            <a:pPr marL="0" indent="0">
              <a:buClrTx/>
              <a:buNone/>
            </a:pPr>
            <a:endParaRPr lang="de-DE" dirty="0"/>
          </a:p>
          <a:p>
            <a:pPr marL="0" indent="0">
              <a:buClrTx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62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324725" cy="1702693"/>
          </a:xfrm>
        </p:spPr>
        <p:txBody>
          <a:bodyPr/>
          <a:lstStyle/>
          <a:p>
            <a:r>
              <a:rPr lang="fr-FR" dirty="0"/>
              <a:t>Engagement </a:t>
            </a:r>
            <a:r>
              <a:rPr lang="fr-FR" dirty="0" smtClean="0"/>
              <a:t>dans le </a:t>
            </a:r>
            <a:r>
              <a:rPr lang="fr-FR" dirty="0"/>
              <a:t>club: </a:t>
            </a:r>
            <a:r>
              <a:rPr lang="fr-FR" dirty="0" smtClean="0"/>
              <a:t>possibilités </a:t>
            </a:r>
            <a:r>
              <a:rPr lang="fr-FR" dirty="0"/>
              <a:t>pour </a:t>
            </a:r>
            <a:r>
              <a:rPr lang="fr-FR" dirty="0" smtClean="0"/>
              <a:t>les </a:t>
            </a:r>
            <a:r>
              <a:rPr lang="fr-FR" dirty="0"/>
              <a:t>parents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14</a:t>
            </a:fld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47694599"/>
              </p:ext>
            </p:extLst>
          </p:nvPr>
        </p:nvGraphicFramePr>
        <p:xfrm>
          <a:off x="1499828" y="2060848"/>
          <a:ext cx="6144344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86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684765" cy="619125"/>
          </a:xfrm>
        </p:spPr>
        <p:txBody>
          <a:bodyPr/>
          <a:lstStyle/>
          <a:p>
            <a:r>
              <a:rPr lang="fr-CH" dirty="0" smtClean="0"/>
              <a:t>Nous voulons des règles claires avec les parents</a:t>
            </a:r>
            <a:r>
              <a:rPr lang="fr-CH" b="0" dirty="0" smtClean="0"/>
              <a:t/>
            </a:r>
            <a:br>
              <a:rPr lang="fr-CH" b="0" dirty="0" smtClean="0"/>
            </a:br>
            <a:r>
              <a:rPr lang="fr-CH" b="0" dirty="0" smtClean="0"/>
              <a:t/>
            </a:r>
            <a:br>
              <a:rPr lang="fr-CH" b="0" dirty="0" smtClean="0"/>
            </a:br>
            <a:r>
              <a:rPr lang="fr-CH" dirty="0" smtClean="0"/>
              <a:t>Nos règles d’or</a:t>
            </a:r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15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94170"/>
            <a:ext cx="2778063" cy="390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7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632848" cy="619125"/>
          </a:xfrm>
        </p:spPr>
        <p:txBody>
          <a:bodyPr/>
          <a:lstStyle/>
          <a:p>
            <a:pPr lvl="1"/>
            <a:r>
              <a:rPr lang="de-DE" sz="2400" dirty="0"/>
              <a:t>9</a:t>
            </a:r>
            <a:r>
              <a:rPr lang="de-DE" sz="2400" dirty="0" smtClean="0"/>
              <a:t>. </a:t>
            </a:r>
            <a:r>
              <a:rPr lang="fr-FR" sz="2400" dirty="0" smtClean="0"/>
              <a:t>Quel est </a:t>
            </a:r>
            <a:r>
              <a:rPr lang="fr-CH" sz="2400" dirty="0"/>
              <a:t>l</a:t>
            </a:r>
            <a:r>
              <a:rPr lang="fr-CH" sz="2400" dirty="0" smtClean="0"/>
              <a:t>e </a:t>
            </a:r>
            <a:r>
              <a:rPr lang="fr-CH" sz="2400" dirty="0"/>
              <a:t>contenu du sac de sport de </a:t>
            </a:r>
            <a:r>
              <a:rPr lang="fr-CH" sz="2400" dirty="0" smtClean="0"/>
              <a:t>l’enfant ? 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Chaussures</a:t>
            </a:r>
            <a:r>
              <a:rPr lang="de-DE" dirty="0" smtClean="0"/>
              <a:t> de </a:t>
            </a:r>
            <a:r>
              <a:rPr lang="de-DE" dirty="0" err="1" smtClean="0"/>
              <a:t>football</a:t>
            </a:r>
            <a:r>
              <a:rPr lang="de-DE" dirty="0" smtClean="0"/>
              <a:t> propres (</a:t>
            </a:r>
            <a:r>
              <a:rPr lang="de-DE" dirty="0" err="1" smtClean="0"/>
              <a:t>multicrampons</a:t>
            </a:r>
            <a:r>
              <a:rPr lang="de-DE" dirty="0" smtClean="0"/>
              <a:t>)</a:t>
            </a:r>
          </a:p>
          <a:p>
            <a:r>
              <a:rPr lang="de-DE" smtClean="0"/>
              <a:t>Proège-tibias</a:t>
            </a:r>
            <a:endParaRPr lang="de-DE" dirty="0" smtClean="0"/>
          </a:p>
          <a:p>
            <a:r>
              <a:rPr lang="de-DE" dirty="0" err="1" smtClean="0"/>
              <a:t>Vêtements</a:t>
            </a:r>
            <a:r>
              <a:rPr lang="de-DE" dirty="0" smtClean="0"/>
              <a:t> </a:t>
            </a:r>
            <a:r>
              <a:rPr lang="de-DE" dirty="0" err="1" smtClean="0"/>
              <a:t>d‘entraînement</a:t>
            </a:r>
            <a:endParaRPr lang="de-DE" dirty="0" smtClean="0"/>
          </a:p>
          <a:p>
            <a:pPr lvl="1"/>
            <a:r>
              <a:rPr lang="de-DE" dirty="0"/>
              <a:t>e</a:t>
            </a:r>
            <a:r>
              <a:rPr lang="de-DE" dirty="0" smtClean="0"/>
              <a:t>n </a:t>
            </a:r>
            <a:r>
              <a:rPr lang="de-DE" dirty="0" err="1" smtClean="0"/>
              <a:t>fonction</a:t>
            </a:r>
            <a:r>
              <a:rPr lang="de-DE" dirty="0" smtClean="0"/>
              <a:t> de la </a:t>
            </a:r>
            <a:r>
              <a:rPr lang="de-DE" dirty="0" err="1" smtClean="0"/>
              <a:t>météo</a:t>
            </a:r>
            <a:endParaRPr lang="de-DE" dirty="0" smtClean="0"/>
          </a:p>
          <a:p>
            <a:pPr lvl="1"/>
            <a:r>
              <a:rPr lang="de-DE" dirty="0" err="1"/>
              <a:t>t</a:t>
            </a:r>
            <a:r>
              <a:rPr lang="de-DE" dirty="0" err="1" smtClean="0"/>
              <a:t>oujours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pull et </a:t>
            </a:r>
            <a:r>
              <a:rPr lang="de-DE" dirty="0" err="1" smtClean="0"/>
              <a:t>une</a:t>
            </a:r>
            <a:r>
              <a:rPr lang="de-DE" dirty="0" smtClean="0"/>
              <a:t> </a:t>
            </a:r>
            <a:r>
              <a:rPr lang="de-DE" dirty="0" err="1" smtClean="0"/>
              <a:t>veste</a:t>
            </a:r>
            <a:r>
              <a:rPr lang="de-DE" dirty="0" smtClean="0"/>
              <a:t> de </a:t>
            </a:r>
            <a:r>
              <a:rPr lang="de-DE" dirty="0" err="1" smtClean="0"/>
              <a:t>pluie</a:t>
            </a:r>
            <a:endParaRPr lang="de-DE" dirty="0" smtClean="0"/>
          </a:p>
          <a:p>
            <a:r>
              <a:rPr lang="de-DE" dirty="0" err="1" smtClean="0"/>
              <a:t>Affaires</a:t>
            </a:r>
            <a:r>
              <a:rPr lang="de-DE" dirty="0" smtClean="0"/>
              <a:t> de </a:t>
            </a:r>
            <a:r>
              <a:rPr lang="de-DE" dirty="0" err="1" smtClean="0"/>
              <a:t>douche</a:t>
            </a:r>
            <a:endParaRPr lang="de-DE" dirty="0"/>
          </a:p>
          <a:p>
            <a:r>
              <a:rPr lang="de-DE" dirty="0" smtClean="0"/>
              <a:t>Le jour du </a:t>
            </a:r>
            <a:r>
              <a:rPr lang="de-DE" dirty="0" err="1" smtClean="0"/>
              <a:t>match</a:t>
            </a:r>
            <a:r>
              <a:rPr lang="de-DE" dirty="0" smtClean="0"/>
              <a:t> : </a:t>
            </a:r>
            <a:r>
              <a:rPr lang="de-DE" dirty="0" err="1" smtClean="0"/>
              <a:t>prendre</a:t>
            </a:r>
            <a:r>
              <a:rPr lang="de-DE" dirty="0" smtClean="0"/>
              <a:t> </a:t>
            </a:r>
            <a:r>
              <a:rPr lang="de-DE" dirty="0" err="1" smtClean="0"/>
              <a:t>son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(de </a:t>
            </a:r>
            <a:r>
              <a:rPr lang="de-DE" dirty="0" err="1" smtClean="0"/>
              <a:t>club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i="1" dirty="0" smtClean="0"/>
              <a:t>Le jour du </a:t>
            </a:r>
            <a:r>
              <a:rPr lang="de-DE" i="1" dirty="0" err="1" smtClean="0"/>
              <a:t>match</a:t>
            </a:r>
            <a:r>
              <a:rPr lang="de-DE" i="1" dirty="0" smtClean="0"/>
              <a:t> : </a:t>
            </a:r>
            <a:r>
              <a:rPr lang="de-DE" i="1" dirty="0" err="1" smtClean="0"/>
              <a:t>nous</a:t>
            </a:r>
            <a:r>
              <a:rPr lang="de-DE" i="1" dirty="0" smtClean="0"/>
              <a:t> </a:t>
            </a:r>
            <a:r>
              <a:rPr lang="de-DE" i="1" dirty="0" err="1" smtClean="0"/>
              <a:t>jouons</a:t>
            </a:r>
            <a:r>
              <a:rPr lang="de-DE" i="1" dirty="0" smtClean="0"/>
              <a:t> </a:t>
            </a:r>
            <a:r>
              <a:rPr lang="de-DE" i="1" dirty="0" err="1" smtClean="0"/>
              <a:t>avec</a:t>
            </a:r>
            <a:r>
              <a:rPr lang="de-DE" i="1" dirty="0" smtClean="0"/>
              <a:t> le </a:t>
            </a:r>
            <a:r>
              <a:rPr lang="de-DE" i="1" dirty="0" err="1" smtClean="0"/>
              <a:t>maillot</a:t>
            </a:r>
            <a:r>
              <a:rPr lang="de-DE" i="1" dirty="0" smtClean="0"/>
              <a:t> du </a:t>
            </a:r>
            <a:r>
              <a:rPr lang="de-DE" i="1" dirty="0" err="1" smtClean="0"/>
              <a:t>club</a:t>
            </a:r>
            <a:endParaRPr lang="de-DE" i="1" dirty="0" smtClean="0"/>
          </a:p>
          <a:p>
            <a:r>
              <a:rPr lang="de-DE" i="1" dirty="0" err="1" smtClean="0"/>
              <a:t>Expliquer</a:t>
            </a:r>
            <a:r>
              <a:rPr lang="de-DE" i="1" dirty="0" smtClean="0"/>
              <a:t> </a:t>
            </a:r>
            <a:r>
              <a:rPr lang="de-DE" i="1" dirty="0" err="1" smtClean="0"/>
              <a:t>l‘organisation</a:t>
            </a:r>
            <a:r>
              <a:rPr lang="de-DE" i="1" dirty="0" smtClean="0"/>
              <a:t> du </a:t>
            </a:r>
            <a:r>
              <a:rPr lang="de-DE" i="1" dirty="0" err="1" smtClean="0"/>
              <a:t>lavage</a:t>
            </a:r>
            <a:r>
              <a:rPr lang="de-DE" i="1" dirty="0" smtClean="0"/>
              <a:t> des </a:t>
            </a:r>
            <a:r>
              <a:rPr lang="de-DE" i="1" dirty="0" err="1" smtClean="0"/>
              <a:t>équipements</a:t>
            </a:r>
            <a:endParaRPr lang="de-DE" i="1" dirty="0" smtClean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8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10. Alimentation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85750">
              <a:buClrTx/>
              <a:buFont typeface="Arial" panose="020B0604020202020204" pitchFamily="34" charset="0"/>
              <a:buChar char="•"/>
            </a:pP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manger</a:t>
            </a:r>
            <a:r>
              <a:rPr lang="de-DE" dirty="0" smtClean="0"/>
              <a:t> avant </a:t>
            </a:r>
            <a:r>
              <a:rPr lang="de-DE" dirty="0" err="1" smtClean="0"/>
              <a:t>l‘entraînement</a:t>
            </a:r>
            <a:r>
              <a:rPr lang="de-DE" dirty="0" smtClean="0"/>
              <a:t> ?</a:t>
            </a:r>
          </a:p>
          <a:p>
            <a:pPr indent="-285750">
              <a:buClrTx/>
            </a:pP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manger</a:t>
            </a:r>
            <a:r>
              <a:rPr lang="de-DE" dirty="0" smtClean="0"/>
              <a:t> avant le </a:t>
            </a:r>
            <a:r>
              <a:rPr lang="de-DE" dirty="0" err="1" smtClean="0"/>
              <a:t>match</a:t>
            </a:r>
            <a:r>
              <a:rPr lang="de-DE" dirty="0" smtClean="0"/>
              <a:t>/</a:t>
            </a:r>
            <a:r>
              <a:rPr lang="de-DE" dirty="0" err="1" smtClean="0"/>
              <a:t>tournoi</a:t>
            </a:r>
            <a:r>
              <a:rPr lang="de-DE" dirty="0"/>
              <a:t> </a:t>
            </a:r>
            <a:r>
              <a:rPr lang="de-DE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0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324725" cy="1080120"/>
          </a:xfrm>
        </p:spPr>
        <p:txBody>
          <a:bodyPr/>
          <a:lstStyle/>
          <a:p>
            <a:r>
              <a:rPr lang="fr-CH" dirty="0" smtClean="0"/>
              <a:t>Que manger avant l’entraînement ?</a:t>
            </a:r>
            <a:r>
              <a:rPr lang="fr-CH" dirty="0"/>
              <a:t/>
            </a:r>
            <a:br>
              <a:rPr lang="fr-CH" dirty="0"/>
            </a:br>
            <a:r>
              <a:rPr lang="fr-CH" b="0" dirty="0"/>
              <a:t>L’enfant vient directement de l’école à </a:t>
            </a:r>
            <a:r>
              <a:rPr lang="fr-CH" b="0" dirty="0" smtClean="0"/>
              <a:t>l’entraînement</a:t>
            </a:r>
            <a:endParaRPr lang="de-CH" sz="2400" b="0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4742-9C13-4690-8A1E-6E9A1EEAE1D5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755576" y="1844824"/>
            <a:ext cx="77768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E6140A"/>
              </a:buClr>
            </a:pPr>
            <a:r>
              <a:rPr lang="de-CH" sz="2000" b="1" kern="0" dirty="0">
                <a:solidFill>
                  <a:srgbClr val="000000"/>
                </a:solidFill>
                <a:latin typeface="Arial"/>
                <a:ea typeface="ＭＳ Ｐゴシック"/>
              </a:rPr>
              <a:t>Manger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E6140A"/>
              </a:buClr>
              <a:buFont typeface="Times" charset="0"/>
              <a:buChar char="•"/>
            </a:pPr>
            <a:r>
              <a:rPr lang="fr-FR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Il est conseillé de manger un petit quelque chose 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E6140A"/>
              </a:buClr>
              <a:buFont typeface="Times" charset="0"/>
              <a:buChar char="•"/>
            </a:pPr>
            <a:r>
              <a:rPr lang="de-CH" sz="2000" b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Approprié</a:t>
            </a:r>
            <a:r>
              <a:rPr lang="de-CH" sz="2000" b="1" kern="0" dirty="0">
                <a:solidFill>
                  <a:srgbClr val="000000"/>
                </a:solidFill>
                <a:latin typeface="Arial"/>
                <a:ea typeface="ＭＳ Ｐゴシック"/>
              </a:rPr>
              <a:t> :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une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barre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de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céréales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banane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, …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E6140A"/>
              </a:buClr>
              <a:buFont typeface="Times" charset="0"/>
              <a:buChar char="•"/>
            </a:pPr>
            <a:r>
              <a:rPr lang="de-CH" sz="2000" b="1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Inapproprié</a:t>
            </a:r>
            <a:r>
              <a:rPr lang="de-CH" sz="2000" b="1" i="1" kern="0" dirty="0">
                <a:solidFill>
                  <a:srgbClr val="000000"/>
                </a:solidFill>
                <a:latin typeface="Arial"/>
                <a:ea typeface="ＭＳ Ｐゴシック"/>
              </a:rPr>
              <a:t> :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malbouffe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 (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hamburger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hot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dog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pizza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),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chips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chocolat</a:t>
            </a:r>
            <a:endParaRPr lang="de-CH" sz="2000" i="1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eaLnBrk="1" hangingPunct="1">
              <a:spcBef>
                <a:spcPct val="20000"/>
              </a:spcBef>
              <a:buClr>
                <a:srgbClr val="E6140A"/>
              </a:buClr>
            </a:pPr>
            <a:endParaRPr lang="de-CH" sz="2000" b="1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eaLnBrk="1" hangingPunct="1">
              <a:spcBef>
                <a:spcPct val="20000"/>
              </a:spcBef>
              <a:buClr>
                <a:srgbClr val="E6140A"/>
              </a:buClr>
            </a:pPr>
            <a:r>
              <a:rPr lang="de-CH" sz="2000" b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Boire</a:t>
            </a:r>
            <a:endParaRPr lang="de-CH" sz="2000" b="1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rgbClr val="E6140A"/>
              </a:buClr>
              <a:buFont typeface="Times" charset="0"/>
              <a:buChar char="•"/>
            </a:pP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3 dl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d’eau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jus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de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fruit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dilué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thé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(evtl.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légerment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sucré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) 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E6140A"/>
              </a:buClr>
              <a:buFont typeface="Times" charset="0"/>
              <a:buChar char="•"/>
            </a:pPr>
            <a:r>
              <a:rPr lang="de-CH" sz="2000" b="1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Inapproprié</a:t>
            </a:r>
            <a:r>
              <a:rPr lang="de-CH" sz="2000" b="1" i="1" kern="0" dirty="0">
                <a:solidFill>
                  <a:srgbClr val="000000"/>
                </a:solidFill>
                <a:latin typeface="Arial"/>
                <a:ea typeface="ＭＳ Ｐゴシック"/>
              </a:rPr>
              <a:t> :</a:t>
            </a:r>
            <a:r>
              <a:rPr lang="de-CH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boisson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sucrée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 (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limonade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, Coca-Cola, </a:t>
            </a:r>
            <a:r>
              <a:rPr lang="de-CH" sz="2000" i="1" kern="0" dirty="0" err="1">
                <a:solidFill>
                  <a:srgbClr val="000000"/>
                </a:solidFill>
                <a:latin typeface="Arial"/>
                <a:ea typeface="ＭＳ Ｐゴシック"/>
              </a:rPr>
              <a:t>IceTea</a:t>
            </a:r>
            <a:r>
              <a:rPr lang="de-CH" sz="2000" i="1" kern="0" dirty="0">
                <a:solidFill>
                  <a:srgbClr val="000000"/>
                </a:solidFill>
                <a:latin typeface="Arial"/>
                <a:ea typeface="ＭＳ Ｐゴシック"/>
              </a:rPr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30578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8275" y="1124744"/>
            <a:ext cx="7324725" cy="619125"/>
          </a:xfrm>
        </p:spPr>
        <p:txBody>
          <a:bodyPr/>
          <a:lstStyle/>
          <a:p>
            <a:r>
              <a:rPr lang="de-CH" sz="2400" dirty="0"/>
              <a:t>Avant le </a:t>
            </a:r>
            <a:r>
              <a:rPr lang="de-CH" sz="2400" dirty="0" err="1" smtClean="0"/>
              <a:t>match</a:t>
            </a:r>
            <a:r>
              <a:rPr lang="de-CH" sz="2400" dirty="0" smtClean="0"/>
              <a:t>/</a:t>
            </a:r>
            <a:r>
              <a:rPr lang="de-CH" sz="2400" dirty="0" err="1" smtClean="0"/>
              <a:t>tournoi</a:t>
            </a:r>
            <a:endParaRPr lang="de-CH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8275" y="1700808"/>
            <a:ext cx="7324725" cy="4230365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 smtClean="0"/>
              <a:t>Manger</a:t>
            </a:r>
            <a:endParaRPr lang="de-CH" sz="2000" b="1" dirty="0"/>
          </a:p>
          <a:p>
            <a:r>
              <a:rPr lang="de-CH" sz="2000" dirty="0" err="1" smtClean="0"/>
              <a:t>Un</a:t>
            </a:r>
            <a:r>
              <a:rPr lang="de-CH" sz="2000" dirty="0" smtClean="0"/>
              <a:t> </a:t>
            </a:r>
            <a:r>
              <a:rPr lang="de-CH" sz="2000" dirty="0" err="1" smtClean="0"/>
              <a:t>repas</a:t>
            </a:r>
            <a:r>
              <a:rPr lang="de-CH" sz="2000" dirty="0" smtClean="0"/>
              <a:t> </a:t>
            </a:r>
            <a:r>
              <a:rPr lang="de-CH" sz="2000" dirty="0" err="1" smtClean="0"/>
              <a:t>facile</a:t>
            </a:r>
            <a:r>
              <a:rPr lang="de-CH" sz="2000" dirty="0" smtClean="0"/>
              <a:t> </a:t>
            </a:r>
            <a:r>
              <a:rPr lang="de-CH" sz="2000" dirty="0"/>
              <a:t>à </a:t>
            </a:r>
            <a:r>
              <a:rPr lang="de-CH" sz="2000" dirty="0" err="1" smtClean="0"/>
              <a:t>digérer</a:t>
            </a:r>
            <a:endParaRPr lang="de-CH" sz="2000" dirty="0" smtClean="0"/>
          </a:p>
          <a:p>
            <a:r>
              <a:rPr lang="de-CH" sz="2000" dirty="0" smtClean="0"/>
              <a:t>2-3 </a:t>
            </a:r>
            <a:r>
              <a:rPr lang="de-CH" sz="2000" dirty="0" err="1" smtClean="0"/>
              <a:t>heures</a:t>
            </a:r>
            <a:r>
              <a:rPr lang="de-CH" sz="2000" dirty="0" smtClean="0"/>
              <a:t> avant : </a:t>
            </a:r>
            <a:r>
              <a:rPr lang="de-CH" sz="2000" dirty="0" err="1"/>
              <a:t>r</a:t>
            </a:r>
            <a:r>
              <a:rPr lang="de-CH" sz="2000" dirty="0" err="1" smtClean="0"/>
              <a:t>epas</a:t>
            </a:r>
            <a:r>
              <a:rPr lang="de-CH" sz="2000" dirty="0" smtClean="0"/>
              <a:t> normal</a:t>
            </a:r>
          </a:p>
          <a:p>
            <a:pPr lvl="1"/>
            <a:r>
              <a:rPr lang="de-CH" sz="2000" dirty="0" smtClean="0"/>
              <a:t>Par ex. </a:t>
            </a:r>
            <a:r>
              <a:rPr lang="fr-FR" sz="2000" dirty="0"/>
              <a:t>du </a:t>
            </a:r>
            <a:r>
              <a:rPr lang="fr-FR" sz="2000" dirty="0" smtClean="0"/>
              <a:t>muesli avec des fruits</a:t>
            </a:r>
            <a:r>
              <a:rPr lang="de-CH" sz="2000" dirty="0" smtClean="0"/>
              <a:t>, </a:t>
            </a:r>
            <a:r>
              <a:rPr lang="fr-FR" sz="2000" dirty="0"/>
              <a:t>des pâtes ou du riz </a:t>
            </a:r>
            <a:endParaRPr lang="fr-FR" sz="2000" dirty="0" smtClean="0"/>
          </a:p>
          <a:p>
            <a:pPr lvl="1"/>
            <a:r>
              <a:rPr lang="de-CH" sz="2000" i="1" dirty="0" err="1" smtClean="0"/>
              <a:t>Pas</a:t>
            </a:r>
            <a:r>
              <a:rPr lang="de-CH" sz="2000" i="1" dirty="0" smtClean="0"/>
              <a:t> de </a:t>
            </a:r>
            <a:r>
              <a:rPr lang="de-CH" sz="2000" i="1" dirty="0" err="1" smtClean="0"/>
              <a:t>malbouffe</a:t>
            </a:r>
            <a:endParaRPr lang="de-CH" sz="2000" i="1" dirty="0"/>
          </a:p>
          <a:p>
            <a:r>
              <a:rPr lang="de-CH" sz="2000" dirty="0" smtClean="0"/>
              <a:t>½ -1 heure avant : </a:t>
            </a:r>
            <a:r>
              <a:rPr lang="fr-FR" sz="2000" dirty="0"/>
              <a:t>un petit quelque chose </a:t>
            </a:r>
            <a:endParaRPr lang="de-CH" sz="2000" dirty="0" smtClean="0"/>
          </a:p>
          <a:p>
            <a:pPr lvl="1"/>
            <a:r>
              <a:rPr lang="de-CH" sz="2000" dirty="0" smtClean="0"/>
              <a:t>Par ex. </a:t>
            </a: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barre</a:t>
            </a:r>
            <a:r>
              <a:rPr lang="de-CH" sz="2000" dirty="0"/>
              <a:t> de </a:t>
            </a:r>
            <a:r>
              <a:rPr lang="de-CH" sz="2000" dirty="0" err="1"/>
              <a:t>céréales</a:t>
            </a:r>
            <a:r>
              <a:rPr lang="de-CH" sz="2000" dirty="0"/>
              <a:t>, </a:t>
            </a:r>
            <a:r>
              <a:rPr lang="de-CH" sz="2000" dirty="0" err="1" smtClean="0"/>
              <a:t>banane</a:t>
            </a:r>
            <a:r>
              <a:rPr lang="de-CH" sz="2000" dirty="0"/>
              <a:t>, </a:t>
            </a:r>
            <a:r>
              <a:rPr lang="fr-FR" sz="2000" dirty="0" smtClean="0"/>
              <a:t>du </a:t>
            </a:r>
            <a:r>
              <a:rPr lang="fr-FR" sz="2000" dirty="0"/>
              <a:t>pain avec du miel</a:t>
            </a:r>
            <a:r>
              <a:rPr lang="de-CH" sz="2000" dirty="0" smtClean="0"/>
              <a:t>, etc.</a:t>
            </a:r>
          </a:p>
          <a:p>
            <a:pPr marL="0" indent="0">
              <a:buNone/>
            </a:pPr>
            <a:endParaRPr lang="de-CH" sz="2000" b="1" dirty="0" smtClean="0"/>
          </a:p>
          <a:p>
            <a:pPr marL="0" indent="0">
              <a:buNone/>
            </a:pPr>
            <a:r>
              <a:rPr lang="de-CH" sz="2000" b="1" dirty="0" err="1"/>
              <a:t>Boire</a:t>
            </a:r>
            <a:endParaRPr lang="de-CH" sz="2000" b="1" dirty="0"/>
          </a:p>
          <a:p>
            <a:r>
              <a:rPr lang="de-CH" sz="2000" dirty="0"/>
              <a:t>3 dl </a:t>
            </a:r>
            <a:r>
              <a:rPr lang="de-CH" sz="2000" dirty="0" err="1" smtClean="0"/>
              <a:t>d’eau</a:t>
            </a:r>
            <a:r>
              <a:rPr lang="de-CH" sz="2000" dirty="0"/>
              <a:t>, </a:t>
            </a:r>
            <a:r>
              <a:rPr lang="de-CH" sz="2000" dirty="0" err="1"/>
              <a:t>jus</a:t>
            </a:r>
            <a:r>
              <a:rPr lang="de-CH" sz="2000" dirty="0"/>
              <a:t> de </a:t>
            </a:r>
            <a:r>
              <a:rPr lang="de-CH" sz="2000" dirty="0" err="1"/>
              <a:t>fruit</a:t>
            </a:r>
            <a:r>
              <a:rPr lang="de-CH" sz="2000" dirty="0"/>
              <a:t> </a:t>
            </a:r>
            <a:r>
              <a:rPr lang="de-CH" sz="2000" dirty="0" err="1"/>
              <a:t>dilué</a:t>
            </a:r>
            <a:r>
              <a:rPr lang="de-CH" sz="2000" dirty="0"/>
              <a:t>, </a:t>
            </a:r>
            <a:r>
              <a:rPr lang="de-CH" sz="2000" dirty="0" err="1"/>
              <a:t>thé</a:t>
            </a:r>
            <a:r>
              <a:rPr lang="de-CH" sz="2000" dirty="0"/>
              <a:t> </a:t>
            </a:r>
            <a:r>
              <a:rPr lang="de-CH" sz="2000" dirty="0" smtClean="0"/>
              <a:t>(</a:t>
            </a:r>
            <a:r>
              <a:rPr lang="de-CH" sz="2000" dirty="0" err="1" smtClean="0"/>
              <a:t>évent</a:t>
            </a:r>
            <a:r>
              <a:rPr lang="de-CH" sz="2000" dirty="0" smtClean="0"/>
              <a:t>. </a:t>
            </a:r>
            <a:r>
              <a:rPr lang="de-CH" sz="2000" dirty="0" err="1" smtClean="0"/>
              <a:t>légèrement</a:t>
            </a:r>
            <a:r>
              <a:rPr lang="de-CH" sz="2000" dirty="0" smtClean="0"/>
              <a:t> </a:t>
            </a:r>
            <a:r>
              <a:rPr lang="de-CH" sz="2000" dirty="0" err="1" smtClean="0"/>
              <a:t>sucré</a:t>
            </a:r>
            <a:r>
              <a:rPr lang="de-CH" sz="2000" dirty="0" smtClean="0"/>
              <a:t>) </a:t>
            </a:r>
            <a:endParaRPr lang="de-CH" sz="2000" dirty="0"/>
          </a:p>
          <a:p>
            <a:r>
              <a:rPr lang="de-CH" sz="2000" b="1" i="1" dirty="0" err="1"/>
              <a:t>Inapproprié</a:t>
            </a:r>
            <a:r>
              <a:rPr lang="de-CH" sz="2000" b="1" i="1" dirty="0"/>
              <a:t> : </a:t>
            </a:r>
            <a:r>
              <a:rPr lang="de-CH" sz="2000" i="1" dirty="0" err="1"/>
              <a:t>boisson</a:t>
            </a:r>
            <a:r>
              <a:rPr lang="de-CH" sz="2000" i="1" dirty="0"/>
              <a:t> </a:t>
            </a:r>
            <a:r>
              <a:rPr lang="de-CH" sz="2000" i="1" dirty="0" err="1"/>
              <a:t>sucrée</a:t>
            </a:r>
            <a:r>
              <a:rPr lang="de-CH" sz="2000" i="1" dirty="0"/>
              <a:t> </a:t>
            </a:r>
            <a:r>
              <a:rPr lang="de-CH" sz="2000" i="1" dirty="0" smtClean="0"/>
              <a:t>(</a:t>
            </a:r>
            <a:r>
              <a:rPr lang="de-CH" sz="2000" i="1" dirty="0" err="1" smtClean="0"/>
              <a:t>limonade</a:t>
            </a:r>
            <a:r>
              <a:rPr lang="de-CH" sz="2000" i="1" dirty="0"/>
              <a:t>, </a:t>
            </a:r>
            <a:r>
              <a:rPr lang="de-CH" sz="2000" i="1" dirty="0" smtClean="0"/>
              <a:t>Coca-Cola</a:t>
            </a:r>
            <a:r>
              <a:rPr lang="de-CH" sz="2000" i="1" dirty="0"/>
              <a:t>, </a:t>
            </a:r>
            <a:r>
              <a:rPr lang="de-CH" sz="2000" i="1" dirty="0" err="1"/>
              <a:t>Ice</a:t>
            </a:r>
            <a:r>
              <a:rPr lang="de-CH" sz="2000" i="1" dirty="0"/>
              <a:t> Tea, etc.)</a:t>
            </a:r>
          </a:p>
          <a:p>
            <a:endParaRPr lang="de-CH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4742-9C13-4690-8A1E-6E9A1EEAE1D5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5" y="1196753"/>
            <a:ext cx="7935416" cy="497544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L’engagement des parents </a:t>
            </a:r>
            <a:r>
              <a:rPr lang="fr-FR" dirty="0" smtClean="0"/>
              <a:t>constitue </a:t>
            </a:r>
            <a:r>
              <a:rPr lang="fr-FR" dirty="0"/>
              <a:t>le fondement de toute section </a:t>
            </a:r>
            <a:r>
              <a:rPr lang="fr-FR" dirty="0" smtClean="0"/>
              <a:t>du </a:t>
            </a:r>
            <a:r>
              <a:rPr lang="fr-FR" dirty="0"/>
              <a:t>football des enfants </a:t>
            </a:r>
            <a:r>
              <a:rPr lang="fr-FR" dirty="0" smtClean="0"/>
              <a:t>opérante.</a:t>
            </a:r>
            <a:endParaRPr lang="fr-CH" dirty="0"/>
          </a:p>
          <a:p>
            <a:pPr marL="0" indent="0">
              <a:buNone/>
            </a:pPr>
            <a:endParaRPr lang="fr-CH" sz="3200" b="1" dirty="0" smtClean="0"/>
          </a:p>
          <a:p>
            <a:pPr marL="0" indent="0">
              <a:buNone/>
            </a:pPr>
            <a:r>
              <a:rPr lang="fr-CH" sz="3200" b="1" dirty="0" smtClean="0"/>
              <a:t>Merci beaucoup! </a:t>
            </a:r>
          </a:p>
          <a:p>
            <a:pPr marL="0" indent="0">
              <a:buNone/>
            </a:pPr>
            <a:endParaRPr lang="fr-CH" dirty="0"/>
          </a:p>
          <a:p>
            <a:r>
              <a:rPr lang="fr-FR" dirty="0"/>
              <a:t>Au fur et à mesure, il devient cependant toujours plus important de faire entrer les enfants dans la vie du </a:t>
            </a:r>
            <a:r>
              <a:rPr lang="fr-FR" dirty="0" smtClean="0"/>
              <a:t>club </a:t>
            </a:r>
            <a:endParaRPr lang="fr-FR" dirty="0"/>
          </a:p>
          <a:p>
            <a:r>
              <a:rPr lang="fr-FR" dirty="0" smtClean="0"/>
              <a:t>par </a:t>
            </a:r>
            <a:r>
              <a:rPr lang="fr-FR" dirty="0"/>
              <a:t>le biais d’obligations et de tâches simples correspondant </a:t>
            </a:r>
            <a:r>
              <a:rPr lang="fr-FR" dirty="0" smtClean="0"/>
              <a:t>à leurs </a:t>
            </a:r>
            <a:r>
              <a:rPr lang="fr-FR" dirty="0"/>
              <a:t>possibilités (par ex. arriver à l'heure).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3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454205" cy="1008112"/>
          </a:xfrm>
        </p:spPr>
        <p:txBody>
          <a:bodyPr/>
          <a:lstStyle/>
          <a:p>
            <a:r>
              <a:rPr lang="de-DE" dirty="0" smtClean="0"/>
              <a:t>11. </a:t>
            </a:r>
            <a:r>
              <a:rPr lang="fr-CH" dirty="0"/>
              <a:t>Les informations particulières de chaque enfant transmises à </a:t>
            </a:r>
            <a:r>
              <a:rPr lang="fr-CH" dirty="0" smtClean="0"/>
              <a:t>l‘entraîneur …</a:t>
            </a:r>
            <a:r>
              <a:rPr lang="de-DE" dirty="0"/>
              <a:t/>
            </a:r>
            <a:br>
              <a:rPr lang="de-DE" dirty="0"/>
            </a:b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Communiquer</a:t>
            </a:r>
            <a:r>
              <a:rPr lang="de-DE" dirty="0" smtClean="0"/>
              <a:t> </a:t>
            </a:r>
            <a:r>
              <a:rPr lang="de-DE" dirty="0" err="1" smtClean="0"/>
              <a:t>svp</a:t>
            </a:r>
            <a:r>
              <a:rPr lang="de-DE" dirty="0" smtClean="0"/>
              <a:t>:</a:t>
            </a:r>
          </a:p>
          <a:p>
            <a:r>
              <a:rPr lang="de-DE" dirty="0" smtClean="0"/>
              <a:t>Les </a:t>
            </a:r>
            <a:r>
              <a:rPr lang="de-DE" dirty="0" err="1" smtClean="0"/>
              <a:t>allergies</a:t>
            </a:r>
            <a:r>
              <a:rPr lang="de-DE" dirty="0" smtClean="0"/>
              <a:t> ? (</a:t>
            </a:r>
            <a:r>
              <a:rPr lang="de-DE" dirty="0" err="1" smtClean="0"/>
              <a:t>pollen</a:t>
            </a:r>
            <a:r>
              <a:rPr lang="de-DE" dirty="0" smtClean="0"/>
              <a:t>, </a:t>
            </a:r>
            <a:r>
              <a:rPr lang="de-DE" dirty="0" err="1" smtClean="0"/>
              <a:t>piqûres</a:t>
            </a:r>
            <a:r>
              <a:rPr lang="de-DE" dirty="0" smtClean="0"/>
              <a:t> </a:t>
            </a:r>
            <a:r>
              <a:rPr lang="de-DE" dirty="0" err="1" smtClean="0"/>
              <a:t>d'insectes</a:t>
            </a:r>
            <a:r>
              <a:rPr lang="de-DE" dirty="0" smtClean="0"/>
              <a:t>, etc.)</a:t>
            </a:r>
            <a:endParaRPr lang="de-DE" dirty="0"/>
          </a:p>
          <a:p>
            <a:r>
              <a:rPr lang="de-DE" dirty="0" smtClean="0"/>
              <a:t>Les </a:t>
            </a:r>
            <a:r>
              <a:rPr lang="de-DE" dirty="0" err="1" smtClean="0"/>
              <a:t>maladies</a:t>
            </a:r>
            <a:r>
              <a:rPr lang="de-DE" dirty="0" smtClean="0"/>
              <a:t> ? (</a:t>
            </a:r>
            <a:r>
              <a:rPr lang="de-DE" dirty="0" err="1" smtClean="0"/>
              <a:t>asthme</a:t>
            </a:r>
            <a:r>
              <a:rPr lang="de-DE" dirty="0" smtClean="0"/>
              <a:t>, etc.)</a:t>
            </a:r>
          </a:p>
          <a:p>
            <a:r>
              <a:rPr lang="de-DE" dirty="0" smtClean="0"/>
              <a:t>…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1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12. </a:t>
            </a:r>
            <a:r>
              <a:rPr lang="de-DE" dirty="0" err="1" smtClean="0"/>
              <a:t>Perspectives</a:t>
            </a:r>
            <a:r>
              <a:rPr lang="de-DE" dirty="0" smtClean="0"/>
              <a:t> et </a:t>
            </a:r>
            <a:r>
              <a:rPr lang="de-DE" dirty="0" err="1" smtClean="0"/>
              <a:t>dates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annuel</a:t>
            </a:r>
            <a:r>
              <a:rPr lang="de-DE" dirty="0" smtClean="0"/>
              <a:t> (</a:t>
            </a:r>
            <a:r>
              <a:rPr lang="de-DE" dirty="0" err="1" smtClean="0"/>
              <a:t>événements</a:t>
            </a:r>
            <a:r>
              <a:rPr lang="de-DE" dirty="0" smtClean="0"/>
              <a:t> </a:t>
            </a:r>
            <a:r>
              <a:rPr lang="de-DE" dirty="0" err="1" smtClean="0"/>
              <a:t>spéciaux</a:t>
            </a:r>
            <a:r>
              <a:rPr lang="de-DE" dirty="0" smtClean="0"/>
              <a:t>, </a:t>
            </a:r>
            <a:r>
              <a:rPr lang="de-DE" dirty="0" err="1" smtClean="0"/>
              <a:t>entraînements</a:t>
            </a:r>
            <a:r>
              <a:rPr lang="de-DE" dirty="0" smtClean="0"/>
              <a:t> en </a:t>
            </a:r>
            <a:r>
              <a:rPr lang="de-DE" dirty="0" err="1" smtClean="0"/>
              <a:t>salle</a:t>
            </a:r>
            <a:r>
              <a:rPr lang="de-DE" dirty="0" smtClean="0"/>
              <a:t>, etc.)</a:t>
            </a:r>
          </a:p>
          <a:p>
            <a:r>
              <a:rPr lang="de-DE" dirty="0" err="1" smtClean="0"/>
              <a:t>Cotisation</a:t>
            </a:r>
            <a:r>
              <a:rPr lang="de-DE" dirty="0" smtClean="0"/>
              <a:t> annuelle </a:t>
            </a:r>
            <a:r>
              <a:rPr lang="de-DE" dirty="0" err="1" smtClean="0"/>
              <a:t>pour</a:t>
            </a:r>
            <a:r>
              <a:rPr lang="de-DE" dirty="0" smtClean="0"/>
              <a:t> les </a:t>
            </a:r>
            <a:r>
              <a:rPr lang="de-DE" dirty="0" err="1" smtClean="0"/>
              <a:t>membres</a:t>
            </a:r>
            <a:r>
              <a:rPr lang="de-DE" dirty="0" smtClean="0"/>
              <a:t> du </a:t>
            </a:r>
            <a:r>
              <a:rPr lang="de-DE" dirty="0" err="1" smtClean="0"/>
              <a:t>club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1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13. Divers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Package de </a:t>
            </a:r>
            <a:r>
              <a:rPr lang="de-DE" dirty="0" err="1" smtClean="0"/>
              <a:t>bienvenue</a:t>
            </a:r>
            <a:endParaRPr lang="de-DE" dirty="0" smtClean="0"/>
          </a:p>
          <a:p>
            <a:r>
              <a:rPr lang="de-DE" dirty="0" err="1" smtClean="0"/>
              <a:t>Membre</a:t>
            </a:r>
            <a:r>
              <a:rPr lang="de-DE" dirty="0" smtClean="0"/>
              <a:t> du </a:t>
            </a:r>
            <a:r>
              <a:rPr lang="de-DE" dirty="0" err="1" smtClean="0"/>
              <a:t>club</a:t>
            </a:r>
            <a:endParaRPr lang="de-DE" dirty="0" smtClean="0"/>
          </a:p>
          <a:p>
            <a:r>
              <a:rPr lang="de-DE" dirty="0" err="1" smtClean="0"/>
              <a:t>Objets</a:t>
            </a:r>
            <a:r>
              <a:rPr lang="de-DE" dirty="0" smtClean="0"/>
              <a:t> </a:t>
            </a:r>
            <a:r>
              <a:rPr lang="de-DE" dirty="0" err="1" smtClean="0"/>
              <a:t>trouvés</a:t>
            </a:r>
            <a:endParaRPr lang="de-DE" dirty="0"/>
          </a:p>
          <a:p>
            <a:r>
              <a:rPr lang="de-DE" dirty="0" smtClean="0"/>
              <a:t>Assurance </a:t>
            </a:r>
          </a:p>
          <a:p>
            <a:r>
              <a:rPr lang="de-DE" dirty="0" smtClean="0"/>
              <a:t>Etc.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6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Autres</a:t>
            </a:r>
            <a:r>
              <a:rPr lang="de-DE" dirty="0" smtClean="0"/>
              <a:t> </a:t>
            </a:r>
            <a:r>
              <a:rPr lang="de-DE" dirty="0" err="1" smtClean="0"/>
              <a:t>informations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hlinkClick r:id="rId2"/>
              </a:rPr>
              <a:t>www.football.ch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2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24725" cy="619125"/>
          </a:xfrm>
        </p:spPr>
        <p:txBody>
          <a:bodyPr/>
          <a:lstStyle/>
          <a:p>
            <a:r>
              <a:rPr lang="de-DE" dirty="0" smtClean="0"/>
              <a:t>Points à </a:t>
            </a:r>
            <a:r>
              <a:rPr lang="de-DE" dirty="0" err="1" smtClean="0"/>
              <a:t>présenter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00808"/>
            <a:ext cx="8151440" cy="4255368"/>
          </a:xfrm>
        </p:spPr>
        <p:txBody>
          <a:bodyPr/>
          <a:lstStyle/>
          <a:p>
            <a:pPr>
              <a:buClrTx/>
              <a:buFont typeface="+mj-lt"/>
              <a:buAutoNum type="arabicPeriod"/>
            </a:pPr>
            <a:r>
              <a:rPr lang="de-DE" dirty="0" smtClean="0"/>
              <a:t>Le </a:t>
            </a:r>
            <a:r>
              <a:rPr lang="de-DE" dirty="0" err="1" smtClean="0"/>
              <a:t>club</a:t>
            </a:r>
            <a:r>
              <a:rPr lang="de-DE" dirty="0" smtClean="0"/>
              <a:t> se </a:t>
            </a:r>
            <a:r>
              <a:rPr lang="de-DE" dirty="0" err="1" smtClean="0"/>
              <a:t>présente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Le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err="1" smtClean="0"/>
              <a:t>d‘entraîneurs</a:t>
            </a:r>
            <a:r>
              <a:rPr lang="de-DE" dirty="0" smtClean="0"/>
              <a:t>/-es se </a:t>
            </a:r>
            <a:r>
              <a:rPr lang="de-DE" dirty="0" err="1" smtClean="0"/>
              <a:t>présente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de-DE" dirty="0" err="1" smtClean="0"/>
              <a:t>L‘organisation</a:t>
            </a:r>
            <a:r>
              <a:rPr lang="de-DE" dirty="0"/>
              <a:t> </a:t>
            </a:r>
            <a:r>
              <a:rPr lang="de-DE" dirty="0" smtClean="0"/>
              <a:t>de </a:t>
            </a:r>
            <a:r>
              <a:rPr lang="de-DE" dirty="0" err="1" smtClean="0"/>
              <a:t>l‘entraînement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La </a:t>
            </a:r>
            <a:r>
              <a:rPr lang="de-DE" dirty="0" err="1" smtClean="0"/>
              <a:t>philosophie</a:t>
            </a:r>
            <a:r>
              <a:rPr lang="de-DE" dirty="0" smtClean="0"/>
              <a:t> du </a:t>
            </a:r>
            <a:r>
              <a:rPr lang="de-DE" dirty="0" err="1" smtClean="0"/>
              <a:t>club</a:t>
            </a:r>
            <a:r>
              <a:rPr lang="de-DE" dirty="0" smtClean="0"/>
              <a:t> au </a:t>
            </a:r>
            <a:r>
              <a:rPr lang="de-DE" dirty="0" err="1" smtClean="0"/>
              <a:t>niveau</a:t>
            </a:r>
            <a:r>
              <a:rPr lang="de-DE" dirty="0" smtClean="0"/>
              <a:t> du </a:t>
            </a:r>
            <a:r>
              <a:rPr lang="de-DE" dirty="0" err="1" smtClean="0"/>
              <a:t>football</a:t>
            </a:r>
            <a:r>
              <a:rPr lang="de-DE" dirty="0" smtClean="0"/>
              <a:t> des </a:t>
            </a:r>
            <a:r>
              <a:rPr lang="de-DE" dirty="0" err="1" smtClean="0"/>
              <a:t>enfants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de-DE" dirty="0" err="1" smtClean="0"/>
              <a:t>L‘expérience</a:t>
            </a:r>
            <a:r>
              <a:rPr lang="de-DE" dirty="0" smtClean="0"/>
              <a:t> au </a:t>
            </a:r>
            <a:r>
              <a:rPr lang="de-DE" dirty="0" err="1" smtClean="0"/>
              <a:t>lieu</a:t>
            </a:r>
            <a:r>
              <a:rPr lang="de-DE" dirty="0" smtClean="0"/>
              <a:t> du </a:t>
            </a:r>
            <a:r>
              <a:rPr lang="de-DE" dirty="0" err="1" smtClean="0"/>
              <a:t>résultat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fr-FR" dirty="0"/>
              <a:t>F</a:t>
            </a:r>
            <a:r>
              <a:rPr lang="fr-FR" dirty="0" smtClean="0"/>
              <a:t>aire </a:t>
            </a:r>
            <a:r>
              <a:rPr lang="fr-FR" dirty="0"/>
              <a:t>entrer les </a:t>
            </a:r>
            <a:r>
              <a:rPr lang="fr-FR" dirty="0" smtClean="0"/>
              <a:t>enfants, pas à pas, dans </a:t>
            </a:r>
            <a:r>
              <a:rPr lang="fr-FR" dirty="0"/>
              <a:t>la vie du </a:t>
            </a:r>
            <a:r>
              <a:rPr lang="fr-FR" dirty="0" smtClean="0"/>
              <a:t>club</a:t>
            </a:r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Les </a:t>
            </a:r>
            <a:r>
              <a:rPr lang="de-DE" dirty="0" err="1" smtClean="0"/>
              <a:t>règles</a:t>
            </a:r>
            <a:r>
              <a:rPr lang="de-DE" dirty="0" smtClean="0"/>
              <a:t> du </a:t>
            </a:r>
            <a:r>
              <a:rPr lang="de-DE" dirty="0" err="1" smtClean="0"/>
              <a:t>team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Engagement </a:t>
            </a:r>
            <a:r>
              <a:rPr lang="de-DE" dirty="0" err="1" smtClean="0"/>
              <a:t>dans</a:t>
            </a:r>
            <a:r>
              <a:rPr lang="de-DE" dirty="0" smtClean="0"/>
              <a:t> le </a:t>
            </a:r>
            <a:r>
              <a:rPr lang="de-DE" dirty="0" err="1" smtClean="0"/>
              <a:t>club</a:t>
            </a:r>
            <a:r>
              <a:rPr lang="de-DE" dirty="0" smtClean="0"/>
              <a:t> : </a:t>
            </a:r>
            <a:r>
              <a:rPr lang="de-DE" dirty="0" err="1"/>
              <a:t>p</a:t>
            </a:r>
            <a:r>
              <a:rPr lang="de-DE" dirty="0" err="1" smtClean="0"/>
              <a:t>ossibilités</a:t>
            </a:r>
            <a:r>
              <a:rPr lang="de-DE" dirty="0" smtClean="0"/>
              <a:t> </a:t>
            </a:r>
            <a:r>
              <a:rPr lang="de-DE" dirty="0" err="1" smtClean="0"/>
              <a:t>pour</a:t>
            </a:r>
            <a:r>
              <a:rPr lang="de-DE" dirty="0" smtClean="0"/>
              <a:t> les </a:t>
            </a:r>
            <a:r>
              <a:rPr lang="de-DE" dirty="0" err="1" smtClean="0"/>
              <a:t>parents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fr-FR" dirty="0" smtClean="0"/>
              <a:t>Le contenu du</a:t>
            </a:r>
            <a:r>
              <a:rPr lang="fr-FR" dirty="0"/>
              <a:t> </a:t>
            </a:r>
            <a:r>
              <a:rPr lang="fr-FR" dirty="0" smtClean="0"/>
              <a:t>sac de sport de l’enfant </a:t>
            </a:r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 Alimentation</a:t>
            </a:r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 Les </a:t>
            </a:r>
            <a:r>
              <a:rPr lang="de-DE" dirty="0" err="1" smtClean="0"/>
              <a:t>informations</a:t>
            </a:r>
            <a:r>
              <a:rPr lang="de-DE" dirty="0"/>
              <a:t> </a:t>
            </a:r>
            <a:r>
              <a:rPr lang="de-DE" dirty="0" err="1" smtClean="0"/>
              <a:t>particulières</a:t>
            </a:r>
            <a:r>
              <a:rPr lang="de-DE" dirty="0" smtClean="0"/>
              <a:t> de </a:t>
            </a:r>
            <a:r>
              <a:rPr lang="de-DE" dirty="0" err="1" smtClean="0"/>
              <a:t>chaque</a:t>
            </a:r>
            <a:r>
              <a:rPr lang="de-DE" dirty="0" smtClean="0"/>
              <a:t> </a:t>
            </a:r>
            <a:r>
              <a:rPr lang="de-DE" dirty="0" err="1" smtClean="0"/>
              <a:t>enfant</a:t>
            </a:r>
            <a:r>
              <a:rPr lang="de-DE" dirty="0" smtClean="0"/>
              <a:t> </a:t>
            </a:r>
            <a:r>
              <a:rPr lang="de-DE" dirty="0" err="1" smtClean="0"/>
              <a:t>transmises</a:t>
            </a:r>
            <a:r>
              <a:rPr lang="de-DE" dirty="0" smtClean="0"/>
              <a:t> à </a:t>
            </a:r>
            <a:r>
              <a:rPr lang="de-DE" dirty="0" err="1" smtClean="0"/>
              <a:t>l‘entraîneur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 </a:t>
            </a:r>
            <a:r>
              <a:rPr lang="de-DE" dirty="0" err="1" smtClean="0"/>
              <a:t>Perspectives</a:t>
            </a:r>
            <a:r>
              <a:rPr lang="de-DE" dirty="0" smtClean="0"/>
              <a:t> et </a:t>
            </a:r>
            <a:r>
              <a:rPr lang="de-DE" dirty="0" err="1" smtClean="0"/>
              <a:t>dates</a:t>
            </a:r>
            <a:endParaRPr lang="de-DE" dirty="0" smtClean="0"/>
          </a:p>
          <a:p>
            <a:pPr>
              <a:buClrTx/>
              <a:buFont typeface="+mj-lt"/>
              <a:buAutoNum type="arabicPeriod"/>
            </a:pPr>
            <a:r>
              <a:rPr lang="de-DE" dirty="0" smtClean="0"/>
              <a:t> Divers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lvl="1"/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8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/>
              <a:t>Le </a:t>
            </a:r>
            <a:r>
              <a:rPr lang="de-DE" dirty="0" err="1"/>
              <a:t>club</a:t>
            </a:r>
            <a:r>
              <a:rPr lang="de-DE" dirty="0"/>
              <a:t> se </a:t>
            </a:r>
            <a:r>
              <a:rPr lang="de-DE" dirty="0" err="1"/>
              <a:t>présente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de-DE" dirty="0" smtClean="0"/>
              <a:t>Le </a:t>
            </a:r>
            <a:r>
              <a:rPr lang="de-DE" dirty="0" err="1" smtClean="0"/>
              <a:t>chef</a:t>
            </a:r>
            <a:r>
              <a:rPr lang="de-DE" dirty="0" smtClean="0"/>
              <a:t> des </a:t>
            </a:r>
            <a:r>
              <a:rPr lang="de-DE" dirty="0" err="1" smtClean="0"/>
              <a:t>juniors</a:t>
            </a:r>
            <a:endParaRPr lang="de-DE" dirty="0" smtClean="0"/>
          </a:p>
          <a:p>
            <a:pPr>
              <a:buClrTx/>
            </a:pPr>
            <a:r>
              <a:rPr lang="de-DE" dirty="0" smtClean="0"/>
              <a:t>Le responsable du </a:t>
            </a:r>
            <a:r>
              <a:rPr lang="de-DE" dirty="0" err="1" smtClean="0"/>
              <a:t>football</a:t>
            </a:r>
            <a:r>
              <a:rPr lang="de-DE" dirty="0" smtClean="0"/>
              <a:t> des </a:t>
            </a:r>
            <a:r>
              <a:rPr lang="de-DE" dirty="0" err="1" smtClean="0"/>
              <a:t>enfants</a:t>
            </a:r>
            <a:endParaRPr lang="de-DE" dirty="0" smtClean="0"/>
          </a:p>
          <a:p>
            <a:pPr>
              <a:buClrTx/>
            </a:pPr>
            <a:r>
              <a:rPr lang="fr-FR" dirty="0" smtClean="0"/>
              <a:t>L’interlocuteur pour </a:t>
            </a:r>
            <a:r>
              <a:rPr lang="fr-FR" dirty="0"/>
              <a:t>les cas </a:t>
            </a:r>
            <a:r>
              <a:rPr lang="fr-FR" dirty="0" smtClean="0"/>
              <a:t>particuliers (p. ex.:</a:t>
            </a:r>
            <a:r>
              <a:rPr lang="fr-FR" dirty="0"/>
              <a:t> </a:t>
            </a:r>
            <a:r>
              <a:rPr lang="fr-FR" dirty="0" smtClean="0"/>
              <a:t>thématique </a:t>
            </a:r>
            <a:r>
              <a:rPr lang="fr-FR" dirty="0"/>
              <a:t>des abus </a:t>
            </a:r>
            <a:r>
              <a:rPr lang="fr-FR" dirty="0" smtClean="0"/>
              <a:t>sexuels)</a:t>
            </a:r>
          </a:p>
          <a:p>
            <a:pPr>
              <a:buClrTx/>
            </a:pPr>
            <a:r>
              <a:rPr lang="de-DE" dirty="0"/>
              <a:t>E</a:t>
            </a:r>
            <a:r>
              <a:rPr lang="de-DE" dirty="0" smtClean="0"/>
              <a:t>vent. le </a:t>
            </a:r>
            <a:r>
              <a:rPr lang="de-DE" dirty="0" err="1" smtClean="0"/>
              <a:t>président</a:t>
            </a:r>
            <a:r>
              <a:rPr lang="de-DE" dirty="0"/>
              <a:t>,</a:t>
            </a:r>
            <a:r>
              <a:rPr lang="de-DE" dirty="0" smtClean="0"/>
              <a:t> le responsable des </a:t>
            </a:r>
            <a:r>
              <a:rPr lang="de-DE" dirty="0" err="1" smtClean="0"/>
              <a:t>terrains</a:t>
            </a:r>
            <a:r>
              <a:rPr lang="de-DE" dirty="0" smtClean="0"/>
              <a:t>, etc. </a:t>
            </a:r>
            <a:endParaRPr lang="de-DE" dirty="0"/>
          </a:p>
          <a:p>
            <a:pPr>
              <a:buClrTx/>
            </a:pPr>
            <a:r>
              <a:rPr lang="de-DE" dirty="0" smtClean="0"/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1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fr-FR" dirty="0"/>
              <a:t>Le team </a:t>
            </a:r>
            <a:r>
              <a:rPr lang="fr-FR" dirty="0" smtClean="0"/>
              <a:t>d‘entraîneurs/-es </a:t>
            </a:r>
            <a:r>
              <a:rPr lang="fr-FR" dirty="0"/>
              <a:t>se présente</a:t>
            </a:r>
            <a:br>
              <a:rPr lang="fr-FR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276872"/>
            <a:ext cx="8079432" cy="3870325"/>
          </a:xfrm>
        </p:spPr>
        <p:txBody>
          <a:bodyPr/>
          <a:lstStyle/>
          <a:p>
            <a:pPr>
              <a:buClrTx/>
            </a:pPr>
            <a:r>
              <a:rPr lang="de-DE" dirty="0" err="1" smtClean="0"/>
              <a:t>Nom</a:t>
            </a:r>
            <a:r>
              <a:rPr lang="de-DE" dirty="0" smtClean="0"/>
              <a:t>, </a:t>
            </a:r>
            <a:r>
              <a:rPr lang="de-DE" dirty="0" err="1" smtClean="0"/>
              <a:t>Prénom</a:t>
            </a:r>
            <a:endParaRPr lang="de-DE" dirty="0" smtClean="0"/>
          </a:p>
          <a:p>
            <a:pPr>
              <a:buClrTx/>
            </a:pPr>
            <a:r>
              <a:rPr lang="de-DE" dirty="0" err="1" smtClean="0"/>
              <a:t>Données</a:t>
            </a:r>
            <a:r>
              <a:rPr lang="de-DE" dirty="0" smtClean="0"/>
              <a:t> </a:t>
            </a:r>
            <a:r>
              <a:rPr lang="de-DE" dirty="0" err="1" smtClean="0"/>
              <a:t>personnelles</a:t>
            </a:r>
            <a:r>
              <a:rPr lang="de-DE" dirty="0" smtClean="0"/>
              <a:t> (</a:t>
            </a:r>
            <a:r>
              <a:rPr lang="de-DE" dirty="0" err="1" smtClean="0"/>
              <a:t>âge</a:t>
            </a:r>
            <a:r>
              <a:rPr lang="de-DE" dirty="0" smtClean="0"/>
              <a:t>, </a:t>
            </a:r>
            <a:r>
              <a:rPr lang="de-DE" dirty="0" err="1" smtClean="0"/>
              <a:t>profession</a:t>
            </a:r>
            <a:r>
              <a:rPr lang="de-DE" dirty="0" smtClean="0"/>
              <a:t>, </a:t>
            </a:r>
            <a:r>
              <a:rPr lang="de-DE" dirty="0" err="1" smtClean="0"/>
              <a:t>hobby</a:t>
            </a:r>
            <a:r>
              <a:rPr lang="de-DE" dirty="0" smtClean="0"/>
              <a:t>, </a:t>
            </a:r>
            <a:r>
              <a:rPr lang="de-DE" dirty="0" err="1" smtClean="0"/>
              <a:t>entraîneur</a:t>
            </a:r>
            <a:r>
              <a:rPr lang="de-DE" dirty="0" smtClean="0"/>
              <a:t> </a:t>
            </a:r>
            <a:r>
              <a:rPr lang="de-DE" dirty="0" err="1" smtClean="0"/>
              <a:t>depuis</a:t>
            </a:r>
            <a:r>
              <a:rPr lang="de-DE" dirty="0" smtClean="0"/>
              <a:t>..., etc.)</a:t>
            </a:r>
          </a:p>
          <a:p>
            <a:pPr>
              <a:buClrTx/>
            </a:pPr>
            <a:r>
              <a:rPr lang="de-DE" dirty="0" err="1" smtClean="0"/>
              <a:t>Contacts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/>
              <a:t>téléphonr</a:t>
            </a:r>
            <a:r>
              <a:rPr lang="de-DE" dirty="0"/>
              <a:t> / </a:t>
            </a:r>
            <a:r>
              <a:rPr lang="de-DE" dirty="0" err="1"/>
              <a:t>e-mail</a:t>
            </a:r>
            <a:r>
              <a:rPr lang="de-DE" dirty="0" smtClean="0"/>
              <a:t>)</a:t>
            </a:r>
          </a:p>
          <a:p>
            <a:pPr>
              <a:buClrTx/>
            </a:pPr>
            <a:r>
              <a:rPr lang="de-DE" dirty="0" smtClean="0"/>
              <a:t>…</a:t>
            </a:r>
            <a:endParaRPr lang="de-DE" dirty="0"/>
          </a:p>
          <a:p>
            <a:pPr>
              <a:buClrTx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1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</a:t>
            </a:r>
            <a:r>
              <a:rPr lang="de-DE" dirty="0" smtClean="0"/>
              <a:t>. </a:t>
            </a:r>
            <a:r>
              <a:rPr lang="de-DE" dirty="0" err="1" smtClean="0"/>
              <a:t>L‘organisation</a:t>
            </a:r>
            <a:r>
              <a:rPr lang="de-DE" dirty="0"/>
              <a:t> </a:t>
            </a:r>
            <a:r>
              <a:rPr lang="de-DE" dirty="0" smtClean="0"/>
              <a:t>de </a:t>
            </a:r>
            <a:r>
              <a:rPr lang="de-DE" dirty="0" err="1"/>
              <a:t>l‘entraînement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de-DE" dirty="0" err="1" smtClean="0"/>
              <a:t>L‘heure</a:t>
            </a:r>
            <a:r>
              <a:rPr lang="de-DE" dirty="0" smtClean="0"/>
              <a:t> de </a:t>
            </a:r>
            <a:r>
              <a:rPr lang="de-DE" dirty="0" err="1" smtClean="0"/>
              <a:t>l‘entraînement</a:t>
            </a:r>
            <a:r>
              <a:rPr lang="de-DE" dirty="0" smtClean="0"/>
              <a:t>:</a:t>
            </a:r>
          </a:p>
          <a:p>
            <a:pPr>
              <a:buClrTx/>
            </a:pPr>
            <a:r>
              <a:rPr lang="de-DE" dirty="0" err="1" smtClean="0"/>
              <a:t>O</a:t>
            </a:r>
            <a:r>
              <a:rPr lang="de-DE" sz="1600" dirty="0" err="1" smtClean="0"/>
              <a:t>ù</a:t>
            </a:r>
            <a:r>
              <a:rPr lang="de-DE" sz="1600" dirty="0" smtClean="0"/>
              <a:t> </a:t>
            </a:r>
            <a:r>
              <a:rPr lang="de-DE" dirty="0" smtClean="0"/>
              <a:t>: </a:t>
            </a:r>
            <a:r>
              <a:rPr lang="de-DE" dirty="0" err="1" smtClean="0"/>
              <a:t>été</a:t>
            </a:r>
            <a:r>
              <a:rPr lang="de-DE" dirty="0" smtClean="0"/>
              <a:t>/</a:t>
            </a:r>
            <a:r>
              <a:rPr lang="de-DE" dirty="0" err="1" smtClean="0"/>
              <a:t>hiver</a:t>
            </a:r>
            <a:r>
              <a:rPr lang="de-DE" dirty="0" smtClean="0"/>
              <a:t> ?</a:t>
            </a:r>
          </a:p>
          <a:p>
            <a:pPr>
              <a:buClrTx/>
            </a:pPr>
            <a:r>
              <a:rPr lang="de-DE" dirty="0" smtClean="0"/>
              <a:t>Notre </a:t>
            </a:r>
            <a:r>
              <a:rPr lang="de-DE" dirty="0" err="1" smtClean="0"/>
              <a:t>team</a:t>
            </a:r>
            <a:r>
              <a:rPr lang="de-DE" dirty="0" smtClean="0"/>
              <a:t> : </a:t>
            </a:r>
            <a:r>
              <a:rPr lang="de-DE" dirty="0" err="1" smtClean="0"/>
              <a:t>combien</a:t>
            </a:r>
            <a:r>
              <a:rPr lang="de-DE" dirty="0" smtClean="0"/>
              <a:t> </a:t>
            </a:r>
            <a:r>
              <a:rPr lang="de-DE" dirty="0" err="1" smtClean="0"/>
              <a:t>d‘enfants</a:t>
            </a:r>
            <a:r>
              <a:rPr lang="de-DE" dirty="0" smtClean="0"/>
              <a:t> ?</a:t>
            </a:r>
            <a:endParaRPr lang="de-DE" dirty="0">
              <a:solidFill>
                <a:srgbClr val="FF0000"/>
              </a:solidFill>
            </a:endParaRPr>
          </a:p>
          <a:p>
            <a:pPr>
              <a:buClrTx/>
            </a:pPr>
            <a:r>
              <a:rPr lang="de-DE" dirty="0" smtClean="0"/>
              <a:t>Annonce des </a:t>
            </a:r>
            <a:r>
              <a:rPr lang="de-DE" dirty="0" err="1" smtClean="0"/>
              <a:t>absences</a:t>
            </a:r>
            <a:r>
              <a:rPr lang="de-DE" dirty="0" smtClean="0"/>
              <a:t> : </a:t>
            </a:r>
            <a:r>
              <a:rPr lang="de-DE" dirty="0" err="1" smtClean="0"/>
              <a:t>comment</a:t>
            </a:r>
            <a:r>
              <a:rPr lang="de-DE" dirty="0" smtClean="0"/>
              <a:t> ?</a:t>
            </a:r>
          </a:p>
          <a:p>
            <a:pPr>
              <a:buClrTx/>
            </a:pPr>
            <a:r>
              <a:rPr lang="de-DE" dirty="0" smtClean="0"/>
              <a:t>… 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7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</a:t>
            </a:r>
            <a:r>
              <a:rPr lang="de-DE" dirty="0" smtClean="0"/>
              <a:t>. </a:t>
            </a:r>
            <a:r>
              <a:rPr lang="fr-FR" dirty="0"/>
              <a:t>La philosophie du club au niveau du football des enfants</a:t>
            </a:r>
            <a:br>
              <a:rPr lang="fr-FR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1" y="2301875"/>
            <a:ext cx="8151440" cy="3870325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de-DE" b="1" dirty="0" smtClean="0"/>
              <a:t>Notre </a:t>
            </a:r>
            <a:r>
              <a:rPr lang="de-DE" b="1" dirty="0" err="1" smtClean="0"/>
              <a:t>position</a:t>
            </a:r>
            <a:endParaRPr lang="de-DE" b="1" dirty="0" smtClean="0"/>
          </a:p>
          <a:p>
            <a:pPr marL="0" indent="0">
              <a:buNone/>
            </a:pPr>
            <a:r>
              <a:rPr lang="fr-FR" dirty="0"/>
              <a:t>Chaque enfant est doué et a le droit de jouer sur la base du fair-play et du respect.</a:t>
            </a:r>
            <a:endParaRPr lang="de-CH" dirty="0"/>
          </a:p>
          <a:p>
            <a:pPr marL="0" indent="0">
              <a:buClrTx/>
              <a:buNone/>
            </a:pPr>
            <a:endParaRPr lang="de-CH" b="1" dirty="0"/>
          </a:p>
          <a:p>
            <a:pPr marL="0" indent="0">
              <a:buClrTx/>
              <a:buNone/>
            </a:pPr>
            <a:r>
              <a:rPr lang="de-CH" b="1" dirty="0"/>
              <a:t>N</a:t>
            </a:r>
            <a:r>
              <a:rPr lang="de-CH" b="1" dirty="0" smtClean="0"/>
              <a:t>otre </a:t>
            </a:r>
            <a:r>
              <a:rPr lang="de-CH" b="1" dirty="0" err="1" smtClean="0"/>
              <a:t>vision</a:t>
            </a:r>
            <a:endParaRPr lang="de-CH" b="1" dirty="0"/>
          </a:p>
          <a:p>
            <a:pPr marL="0" indent="0">
              <a:buNone/>
            </a:pPr>
            <a:r>
              <a:rPr lang="de-CH" dirty="0" smtClean="0"/>
              <a:t>« </a:t>
            </a:r>
            <a:r>
              <a:rPr lang="de-CH" dirty="0" err="1"/>
              <a:t>Rire</a:t>
            </a:r>
            <a:r>
              <a:rPr lang="de-CH" dirty="0"/>
              <a:t>, </a:t>
            </a:r>
            <a:r>
              <a:rPr lang="de-CH" dirty="0" err="1"/>
              <a:t>apprendre</a:t>
            </a:r>
            <a:r>
              <a:rPr lang="de-CH" dirty="0"/>
              <a:t>, </a:t>
            </a:r>
            <a:r>
              <a:rPr lang="de-CH" dirty="0" err="1"/>
              <a:t>réaliser</a:t>
            </a:r>
            <a:r>
              <a:rPr lang="de-CH" dirty="0"/>
              <a:t> </a:t>
            </a:r>
            <a:r>
              <a:rPr lang="de-CH" dirty="0" err="1" smtClean="0"/>
              <a:t>une</a:t>
            </a:r>
            <a:r>
              <a:rPr lang="de-CH" dirty="0" smtClean="0"/>
              <a:t> </a:t>
            </a:r>
            <a:r>
              <a:rPr lang="de-CH" dirty="0" err="1" smtClean="0"/>
              <a:t>performance</a:t>
            </a:r>
            <a:r>
              <a:rPr lang="de-CH" dirty="0" smtClean="0"/>
              <a:t> »</a:t>
            </a:r>
          </a:p>
          <a:p>
            <a:r>
              <a:rPr lang="fr-FR" b="1" dirty="0" smtClean="0"/>
              <a:t>Rire </a:t>
            </a:r>
            <a:r>
              <a:rPr lang="fr-FR" dirty="0"/>
              <a:t>pour le plaisir d’être physiquement actif et vivre </a:t>
            </a:r>
            <a:r>
              <a:rPr lang="fr-FR" dirty="0" smtClean="0"/>
              <a:t>l’expérience </a:t>
            </a:r>
            <a:r>
              <a:rPr lang="de-CH" dirty="0" smtClean="0"/>
              <a:t>du </a:t>
            </a:r>
            <a:r>
              <a:rPr lang="de-CH" dirty="0"/>
              <a:t>groupe.</a:t>
            </a:r>
          </a:p>
          <a:p>
            <a:r>
              <a:rPr lang="fr-FR" b="1" dirty="0"/>
              <a:t>Apprendre </a:t>
            </a:r>
            <a:r>
              <a:rPr lang="fr-FR" dirty="0"/>
              <a:t>pour connaître ses possibilités psychiques et </a:t>
            </a:r>
            <a:r>
              <a:rPr lang="fr-FR" dirty="0" smtClean="0"/>
              <a:t>physiques ainsi </a:t>
            </a:r>
            <a:r>
              <a:rPr lang="fr-FR" dirty="0"/>
              <a:t>que réaliser des progrès en compagnie d’autres enfants.</a:t>
            </a:r>
          </a:p>
          <a:p>
            <a:r>
              <a:rPr lang="de-CH" b="1" dirty="0" err="1" smtClean="0"/>
              <a:t>Réaliser</a:t>
            </a:r>
            <a:r>
              <a:rPr lang="de-CH" b="1" dirty="0" smtClean="0"/>
              <a:t> </a:t>
            </a:r>
            <a:r>
              <a:rPr lang="de-CH" b="1" dirty="0" err="1" smtClean="0"/>
              <a:t>une</a:t>
            </a:r>
            <a:r>
              <a:rPr lang="de-CH" b="1" dirty="0" smtClean="0"/>
              <a:t> </a:t>
            </a:r>
            <a:r>
              <a:rPr lang="de-CH" b="1" dirty="0" err="1" smtClean="0"/>
              <a:t>performance</a:t>
            </a:r>
            <a:r>
              <a:rPr lang="de-CH" b="1" dirty="0" smtClean="0"/>
              <a:t> </a:t>
            </a:r>
            <a:r>
              <a:rPr lang="de-CH" dirty="0" err="1" smtClean="0"/>
              <a:t>pour</a:t>
            </a:r>
            <a:r>
              <a:rPr lang="de-CH" dirty="0" smtClean="0"/>
              <a:t> </a:t>
            </a:r>
            <a:r>
              <a:rPr lang="fr-FR" dirty="0"/>
              <a:t>l’effort en soi et </a:t>
            </a:r>
            <a:r>
              <a:rPr lang="fr-FR" dirty="0" smtClean="0"/>
              <a:t>l’évaluation </a:t>
            </a:r>
            <a:r>
              <a:rPr lang="de-CH" dirty="0" err="1" smtClean="0"/>
              <a:t>personnelle</a:t>
            </a:r>
            <a:r>
              <a:rPr lang="de-CH" dirty="0" smtClean="0"/>
              <a:t> </a:t>
            </a:r>
            <a:r>
              <a:rPr lang="de-CH" dirty="0"/>
              <a:t>de </a:t>
            </a:r>
            <a:r>
              <a:rPr lang="de-CH" dirty="0" err="1"/>
              <a:t>ses</a:t>
            </a:r>
            <a:r>
              <a:rPr lang="de-CH" dirty="0"/>
              <a:t> </a:t>
            </a:r>
            <a:r>
              <a:rPr lang="de-CH" dirty="0" err="1"/>
              <a:t>réalisations</a:t>
            </a:r>
            <a:r>
              <a:rPr lang="de-CH" dirty="0"/>
              <a:t>.</a:t>
            </a:r>
            <a:endParaRPr lang="de-CH" dirty="0" smtClean="0"/>
          </a:p>
          <a:p>
            <a:pPr marL="0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4"/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400050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3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</a:t>
            </a:r>
            <a:r>
              <a:rPr lang="de-DE" dirty="0" err="1" smtClean="0"/>
              <a:t>L‘expérience</a:t>
            </a:r>
            <a:r>
              <a:rPr lang="de-DE" dirty="0" smtClean="0"/>
              <a:t> au </a:t>
            </a:r>
            <a:r>
              <a:rPr lang="de-DE" dirty="0" err="1" smtClean="0"/>
              <a:t>lieu</a:t>
            </a:r>
            <a:r>
              <a:rPr lang="de-DE" dirty="0" smtClean="0"/>
              <a:t> du </a:t>
            </a:r>
            <a:r>
              <a:rPr lang="de-DE" dirty="0" err="1" smtClean="0"/>
              <a:t>résultat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75656" y="2057400"/>
            <a:ext cx="7324725" cy="4017789"/>
          </a:xfrm>
        </p:spPr>
        <p:txBody>
          <a:bodyPr/>
          <a:lstStyle/>
          <a:p>
            <a:r>
              <a:rPr lang="fr-FR" dirty="0"/>
              <a:t>Le football des enfants n’est pas une version réduite </a:t>
            </a:r>
            <a:r>
              <a:rPr lang="fr-FR" dirty="0" smtClean="0"/>
              <a:t>du </a:t>
            </a:r>
            <a:r>
              <a:rPr lang="de-CH" dirty="0" err="1" smtClean="0"/>
              <a:t>football</a:t>
            </a:r>
            <a:r>
              <a:rPr lang="de-CH" dirty="0" smtClean="0"/>
              <a:t> </a:t>
            </a:r>
            <a:r>
              <a:rPr lang="de-CH" dirty="0"/>
              <a:t>des adultes.</a:t>
            </a:r>
          </a:p>
          <a:p>
            <a:r>
              <a:rPr lang="fr-FR" dirty="0" smtClean="0"/>
              <a:t>Lors </a:t>
            </a:r>
            <a:r>
              <a:rPr lang="fr-FR" dirty="0"/>
              <a:t>de nos événements tous les enfants peuvent jouer dans l’insouciance</a:t>
            </a:r>
            <a:r>
              <a:rPr lang="fr-FR" dirty="0" smtClean="0"/>
              <a:t>.</a:t>
            </a:r>
          </a:p>
          <a:p>
            <a:r>
              <a:rPr lang="fr-FR" dirty="0"/>
              <a:t>Toutes les équipes effectuent le même nombre de </a:t>
            </a:r>
            <a:r>
              <a:rPr lang="fr-FR" dirty="0" smtClean="0"/>
              <a:t>matchs, </a:t>
            </a:r>
            <a:r>
              <a:rPr lang="fr-FR" dirty="0"/>
              <a:t>sans temps mort</a:t>
            </a:r>
            <a:r>
              <a:rPr lang="fr-FR" dirty="0" smtClean="0"/>
              <a:t>.</a:t>
            </a:r>
          </a:p>
          <a:p>
            <a:r>
              <a:rPr lang="fr-FR" dirty="0"/>
              <a:t>Les classements et les distinctions ne font pas partie de notre culture pour le football des enfants.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8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/>
              <a:t>Pour ce faire, nos matchs et tournois sont réglés par les conditions cadres 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Chaque </a:t>
            </a:r>
            <a:r>
              <a:rPr lang="fr-FR" dirty="0"/>
              <a:t>enfant a une </a:t>
            </a:r>
            <a:r>
              <a:rPr lang="fr-FR" dirty="0" smtClean="0"/>
              <a:t>durée de jeu égale.</a:t>
            </a:r>
            <a:endParaRPr lang="fr-FR" dirty="0"/>
          </a:p>
          <a:p>
            <a:r>
              <a:rPr lang="fr-FR" dirty="0"/>
              <a:t>Il n’y a pas de classement ni des matchs </a:t>
            </a:r>
            <a:r>
              <a:rPr lang="fr-FR" dirty="0" smtClean="0"/>
              <a:t>avec élimination</a:t>
            </a:r>
            <a:r>
              <a:rPr lang="fr-FR" dirty="0"/>
              <a:t>.</a:t>
            </a:r>
          </a:p>
          <a:p>
            <a:r>
              <a:rPr lang="fr-FR" dirty="0"/>
              <a:t>Les positions des joueurs ne sont pas fixes, mais changent d’un match à l’autre.</a:t>
            </a:r>
          </a:p>
          <a:p>
            <a:r>
              <a:rPr lang="fr-FR" dirty="0"/>
              <a:t>Les entraîneurs regardent le match tranquillement.</a:t>
            </a:r>
          </a:p>
          <a:p>
            <a:r>
              <a:rPr lang="fr-FR" dirty="0"/>
              <a:t>Les spectateurs supportent les équipes, mais à une certaine distance.</a:t>
            </a:r>
          </a:p>
          <a:p>
            <a:r>
              <a:rPr lang="fr-FR" dirty="0"/>
              <a:t>Les poignées de main sont évidentes, vont de soi et concluent chaque match.</a:t>
            </a:r>
          </a:p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29F3-2C64-4DDA-A8F8-7D6671E4F58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V_Powerpoint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FV_Powerpoint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SFV_Powerpoint</Template>
  <TotalTime>0</TotalTime>
  <Words>1175</Words>
  <Application>Microsoft Office PowerPoint</Application>
  <PresentationFormat>Bildschirmpräsentation (4:3)</PresentationFormat>
  <Paragraphs>199</Paragraphs>
  <Slides>23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Times</vt:lpstr>
      <vt:lpstr>Wingdings</vt:lpstr>
      <vt:lpstr>SFV_Powerpoint</vt:lpstr>
      <vt:lpstr>1_SFV_Powerpoint</vt:lpstr>
      <vt:lpstr>Bienvenue!</vt:lpstr>
      <vt:lpstr>PowerPoint-Präsentation</vt:lpstr>
      <vt:lpstr>Points à présenter</vt:lpstr>
      <vt:lpstr>1. Le club se présente </vt:lpstr>
      <vt:lpstr>2. Le team d‘entraîneurs/-es se présente </vt:lpstr>
      <vt:lpstr>3. L‘organisation de l‘entraînement   </vt:lpstr>
      <vt:lpstr>4. La philosophie du club au niveau du football des enfants </vt:lpstr>
      <vt:lpstr>5. L‘expérience au lieu du résultat</vt:lpstr>
      <vt:lpstr>Pour ce faire, nos matchs et tournois sont réglés par les conditions cadres :</vt:lpstr>
      <vt:lpstr>Les classements et distinctions ne font pas partie de notre culture pour le football des enfants car :</vt:lpstr>
      <vt:lpstr>6. Nous voulons faire entrer les enfants, pas à pas, dans la vie du notre club  </vt:lpstr>
      <vt:lpstr>7. Les règles de l‘équipe</vt:lpstr>
      <vt:lpstr>8. Engagement dans le club : possibilités pour les parents   </vt:lpstr>
      <vt:lpstr>Engagement dans le club: possibilités pour les parents</vt:lpstr>
      <vt:lpstr>Nous voulons des règles claires avec les parents  Nos règles d’or</vt:lpstr>
      <vt:lpstr>9. Quel est le contenu du sac de sport de l’enfant ?  </vt:lpstr>
      <vt:lpstr>10. Alimentation</vt:lpstr>
      <vt:lpstr>Que manger avant l’entraînement ? L’enfant vient directement de l’école à l’entraînement</vt:lpstr>
      <vt:lpstr>Avant le match/tournoi</vt:lpstr>
      <vt:lpstr>11. Les informations particulières de chaque enfant transmises à l‘entraîneur … </vt:lpstr>
      <vt:lpstr>12. Perspectives et dates</vt:lpstr>
      <vt:lpstr>13. Divers</vt:lpstr>
      <vt:lpstr>Autres informations: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Kindergerecht Trainieren</dc:title>
  <dc:creator>Daniela Lange</dc:creator>
  <cp:lastModifiedBy>Müller Dominik</cp:lastModifiedBy>
  <cp:revision>147</cp:revision>
  <cp:lastPrinted>2014-11-13T13:31:26Z</cp:lastPrinted>
  <dcterms:created xsi:type="dcterms:W3CDTF">2013-03-10T14:06:37Z</dcterms:created>
  <dcterms:modified xsi:type="dcterms:W3CDTF">2016-06-16T12:02:15Z</dcterms:modified>
</cp:coreProperties>
</file>